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8" r:id="rId3"/>
    <p:sldId id="365" r:id="rId4"/>
    <p:sldId id="369" r:id="rId5"/>
    <p:sldId id="363" r:id="rId6"/>
    <p:sldId id="366" r:id="rId7"/>
    <p:sldId id="370" r:id="rId8"/>
    <p:sldId id="371" r:id="rId9"/>
    <p:sldId id="372" r:id="rId10"/>
    <p:sldId id="367" r:id="rId11"/>
    <p:sldId id="373" r:id="rId12"/>
    <p:sldId id="374" r:id="rId13"/>
    <p:sldId id="375" r:id="rId14"/>
    <p:sldId id="368" r:id="rId15"/>
    <p:sldId id="376" r:id="rId16"/>
    <p:sldId id="377" r:id="rId17"/>
    <p:sldId id="36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2024. 09. 07.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2024. 09. 07.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982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Amit vet az ember, azt aratja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Életünk a folyamatos magvetés eredménye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7663"/>
            <a:ext cx="12192000" cy="7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Nemcsak Isten igéje, hanem minden szó és gondolat egy-egy elvetett mag.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„A </a:t>
            </a:r>
            <a:r>
              <a:rPr lang="hu-HU" sz="3200" dirty="0">
                <a:solidFill>
                  <a:srgbClr val="0070C0"/>
                </a:solidFill>
              </a:rPr>
              <a:t>jó cselekvésében pedig ne fáradjunk el, mert a maga idejében aratunk majd, </a:t>
            </a:r>
            <a:r>
              <a:rPr lang="hu-HU" sz="3200" dirty="0" smtClean="0">
                <a:solidFill>
                  <a:srgbClr val="0070C0"/>
                </a:solidFill>
              </a:rPr>
              <a:t>ha </a:t>
            </a:r>
            <a:r>
              <a:rPr lang="hu-HU" sz="3200" dirty="0">
                <a:solidFill>
                  <a:srgbClr val="0070C0"/>
                </a:solidFill>
              </a:rPr>
              <a:t>meg nem lankadunk. </a:t>
            </a:r>
            <a:r>
              <a:rPr lang="hu-HU" sz="3200" dirty="0" smtClean="0">
                <a:solidFill>
                  <a:srgbClr val="0070C0"/>
                </a:solidFill>
              </a:rPr>
              <a:t>Ezért </a:t>
            </a:r>
            <a:r>
              <a:rPr lang="hu-HU" sz="3200" dirty="0">
                <a:solidFill>
                  <a:srgbClr val="0070C0"/>
                </a:solidFill>
              </a:rPr>
              <a:t>tehát, amíg időnk van, tegyünk jót mindenkivel, leginkább </a:t>
            </a:r>
            <a:r>
              <a:rPr lang="hu-HU" sz="3200" dirty="0" smtClean="0">
                <a:solidFill>
                  <a:srgbClr val="0070C0"/>
                </a:solidFill>
              </a:rPr>
              <a:t>pedig </a:t>
            </a:r>
            <a:r>
              <a:rPr lang="hu-HU" sz="3200" dirty="0">
                <a:solidFill>
                  <a:srgbClr val="0070C0"/>
                </a:solidFill>
              </a:rPr>
              <a:t>azokkal, akik testvéreink a hitben</a:t>
            </a:r>
            <a:r>
              <a:rPr lang="hu-HU" sz="3200" dirty="0" smtClean="0">
                <a:solidFill>
                  <a:srgbClr val="0070C0"/>
                </a:solidFill>
              </a:rPr>
              <a:t>.”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(</a:t>
            </a:r>
            <a:r>
              <a:rPr lang="hu-HU" sz="2800" dirty="0" err="1" smtClean="0">
                <a:solidFill>
                  <a:srgbClr val="0070C0"/>
                </a:solidFill>
              </a:rPr>
              <a:t>Gal</a:t>
            </a:r>
            <a:r>
              <a:rPr lang="hu-HU" sz="2800" dirty="0" smtClean="0">
                <a:solidFill>
                  <a:srgbClr val="0070C0"/>
                </a:solidFill>
              </a:rPr>
              <a:t> 6,9-10)</a:t>
            </a:r>
            <a:endParaRPr lang="hu-HU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74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Amit vet az ember, azt aratja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Amit vetsz, azt fogod aratni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0070C0"/>
                </a:solidFill>
              </a:rPr>
              <a:t>kezdd el vetni azokat a magokat, amelyeknek a gyümölcsét szeretnéd majd aratni az életedben</a:t>
            </a:r>
            <a:endParaRPr lang="hu-HU" sz="3200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FIGYELMEZTETÉS!</a:t>
            </a:r>
            <a:endParaRPr lang="hu-HU" sz="3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 smtClean="0">
                <a:solidFill>
                  <a:srgbClr val="C00000"/>
                </a:solidFill>
              </a:rPr>
              <a:t>„…aki </a:t>
            </a:r>
            <a:r>
              <a:rPr lang="hu-HU" sz="3200" dirty="0">
                <a:solidFill>
                  <a:srgbClr val="C00000"/>
                </a:solidFill>
              </a:rPr>
              <a:t>a maga </a:t>
            </a:r>
            <a:r>
              <a:rPr lang="hu-HU" sz="3200" dirty="0" smtClean="0">
                <a:solidFill>
                  <a:srgbClr val="C00000"/>
                </a:solidFill>
              </a:rPr>
              <a:t>testének </a:t>
            </a:r>
            <a:r>
              <a:rPr lang="hu-HU" sz="3200" dirty="0">
                <a:solidFill>
                  <a:srgbClr val="C00000"/>
                </a:solidFill>
              </a:rPr>
              <a:t>vet, az a testből arat majd pusztulást; aki pedig a Léleknek vet, a Lélekből fog aratni </a:t>
            </a:r>
            <a:r>
              <a:rPr lang="hu-HU" sz="3200" dirty="0" smtClean="0">
                <a:solidFill>
                  <a:srgbClr val="C00000"/>
                </a:solidFill>
              </a:rPr>
              <a:t>örök </a:t>
            </a:r>
            <a:r>
              <a:rPr lang="hu-HU" sz="3200" dirty="0">
                <a:solidFill>
                  <a:srgbClr val="C00000"/>
                </a:solidFill>
              </a:rPr>
              <a:t>életet</a:t>
            </a:r>
            <a:r>
              <a:rPr lang="hu-HU" sz="3200" dirty="0" smtClean="0">
                <a:solidFill>
                  <a:srgbClr val="C00000"/>
                </a:solidFill>
              </a:rPr>
              <a:t>.” </a:t>
            </a:r>
            <a:r>
              <a:rPr lang="hu-HU" sz="2800" dirty="0" smtClean="0">
                <a:solidFill>
                  <a:srgbClr val="C00000"/>
                </a:solidFill>
              </a:rPr>
              <a:t>(</a:t>
            </a:r>
            <a:r>
              <a:rPr lang="hu-HU" sz="2800" dirty="0" err="1" smtClean="0">
                <a:solidFill>
                  <a:srgbClr val="C00000"/>
                </a:solidFill>
              </a:rPr>
              <a:t>Gal</a:t>
            </a:r>
            <a:r>
              <a:rPr lang="hu-HU" sz="2800" dirty="0" smtClean="0">
                <a:solidFill>
                  <a:srgbClr val="C00000"/>
                </a:solidFill>
              </a:rPr>
              <a:t> 6,8)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0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9224"/>
            <a:ext cx="12192000" cy="761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Amit vet az ember, azt aratja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Kezdd el elvetni a szívedben az örök élet </a:t>
            </a:r>
            <a:r>
              <a:rPr lang="hu-HU" sz="3600" dirty="0" err="1" smtClean="0">
                <a:solidFill>
                  <a:srgbClr val="7030A0"/>
                </a:solidFill>
              </a:rPr>
              <a:t>magvait</a:t>
            </a:r>
            <a:r>
              <a:rPr lang="hu-HU" sz="3600" dirty="0" smtClean="0">
                <a:solidFill>
                  <a:srgbClr val="7030A0"/>
                </a:solidFill>
              </a:rPr>
              <a:t>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HOGYAN?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>
                <a:solidFill>
                  <a:srgbClr val="0070C0"/>
                </a:solidFill>
              </a:rPr>
              <a:t>o</a:t>
            </a:r>
            <a:r>
              <a:rPr lang="hu-HU" sz="3600" dirty="0" smtClean="0">
                <a:solidFill>
                  <a:srgbClr val="0070C0"/>
                </a:solidFill>
              </a:rPr>
              <a:t>lvasd, hallgasd, tanuld meg, elmélkedj rajta, énekeld, imádkozd, emlékeztesd rá magad (és másokat) …</a:t>
            </a:r>
            <a:endParaRPr lang="hu-H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7" y="-22990"/>
            <a:ext cx="12403567" cy="69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Amit vet az ember, azt aratja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4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„Elengedhetetlen, hogy folyamatosan pozitív szavakat és tetteket helyezzünk el a körülöttünk élők érzelmi számlájára.”</a:t>
            </a:r>
            <a:endParaRPr lang="hu-HU" sz="3600" dirty="0">
              <a:solidFill>
                <a:srgbClr val="7030A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36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Az aratás bősége vagy szűkössége a vetés mennyiségétől függ.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galatákhoz</a:t>
            </a:r>
            <a:r>
              <a:rPr lang="hu-HU" sz="2800" dirty="0" smtClean="0">
                <a:solidFill>
                  <a:srgbClr val="C00000"/>
                </a:solidFill>
              </a:rPr>
              <a:t> írt levél</a:t>
            </a:r>
            <a:r>
              <a:rPr lang="hu-HU" sz="2800" dirty="0" smtClean="0">
                <a:solidFill>
                  <a:srgbClr val="C00000"/>
                </a:solidFill>
              </a:rPr>
              <a:t> 6.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1-10.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869466"/>
            <a:ext cx="116746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1</a:t>
            </a:r>
            <a:r>
              <a:rPr lang="hu-HU" sz="2400" dirty="0"/>
              <a:t>Testvéreim, ha valakit tetten is érnek valamilyen bűnben, ti, akik lelki emberek vagytok,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igazítsátok </a:t>
            </a:r>
            <a:r>
              <a:rPr lang="hu-HU" sz="2400" dirty="0"/>
              <a:t>helyre az ilyet szelíd lélekkel. De azért vigyázz magadra, hogy kísértésbe ne essél!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</a:t>
            </a:r>
            <a:r>
              <a:rPr lang="hu-HU" sz="2400" dirty="0" smtClean="0"/>
              <a:t>Egymás </a:t>
            </a:r>
            <a:r>
              <a:rPr lang="hu-HU" sz="2400" dirty="0"/>
              <a:t>terhét hordozzátok, és így </a:t>
            </a:r>
            <a:r>
              <a:rPr lang="hu-HU" sz="2400" dirty="0" err="1"/>
              <a:t>töltsétek</a:t>
            </a:r>
            <a:r>
              <a:rPr lang="hu-HU" sz="2400" dirty="0"/>
              <a:t> be Krisztus törvényét. </a:t>
            </a:r>
            <a:r>
              <a:rPr lang="hu-HU" sz="2400" baseline="30000" dirty="0"/>
              <a:t>3</a:t>
            </a:r>
            <a:r>
              <a:rPr lang="hu-HU" sz="2400" dirty="0"/>
              <a:t>Mert ha valaki azt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gondolja</a:t>
            </a:r>
            <a:r>
              <a:rPr lang="hu-HU" sz="2400" dirty="0"/>
              <a:t>, hogy ő valami, jóllehet semmi, megcsalja önmagát. </a:t>
            </a:r>
            <a:r>
              <a:rPr lang="hu-HU" sz="2400" baseline="30000" dirty="0"/>
              <a:t>4</a:t>
            </a:r>
            <a:r>
              <a:rPr lang="hu-HU" sz="2400" dirty="0"/>
              <a:t>Mindenki a saját tetteit vizsgálja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</a:t>
            </a:r>
            <a:r>
              <a:rPr lang="hu-HU" sz="2400" dirty="0"/>
              <a:t>, és akkor csakis a maga tetteivel dicsekedhet, és nem a máséval. </a:t>
            </a:r>
            <a:r>
              <a:rPr lang="hu-HU" sz="2400" baseline="30000" dirty="0"/>
              <a:t>5</a:t>
            </a:r>
            <a:r>
              <a:rPr lang="hu-HU" sz="2400" dirty="0"/>
              <a:t>Mert mindenki a maga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terhét </a:t>
            </a:r>
            <a:r>
              <a:rPr lang="hu-HU" sz="2400" dirty="0"/>
              <a:t>hordozza.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>
                <a:solidFill>
                  <a:srgbClr val="C00000"/>
                </a:solidFill>
              </a:rPr>
              <a:t>galatákhoz</a:t>
            </a:r>
            <a:r>
              <a:rPr lang="hu-HU" sz="2800" dirty="0">
                <a:solidFill>
                  <a:srgbClr val="C00000"/>
                </a:solidFill>
              </a:rPr>
              <a:t> írt levél 6. rész 1-10.  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869467"/>
            <a:ext cx="1164267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6</a:t>
            </a:r>
            <a:r>
              <a:rPr lang="hu-HU" sz="2400" dirty="0"/>
              <a:t>Akit pedig az igére tanítanak, az minden javából részesítse tanítóját. </a:t>
            </a:r>
            <a:r>
              <a:rPr lang="hu-HU" sz="2400" baseline="30000" dirty="0">
                <a:solidFill>
                  <a:srgbClr val="0070C0"/>
                </a:solidFill>
              </a:rPr>
              <a:t>7</a:t>
            </a:r>
            <a:r>
              <a:rPr lang="hu-HU" sz="2400" dirty="0">
                <a:solidFill>
                  <a:srgbClr val="0070C0"/>
                </a:solidFill>
              </a:rPr>
              <a:t>Ne tévelyegjetek: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Istent </a:t>
            </a:r>
            <a:r>
              <a:rPr lang="hu-HU" sz="2400" dirty="0">
                <a:solidFill>
                  <a:srgbClr val="0070C0"/>
                </a:solidFill>
              </a:rPr>
              <a:t>nem lehet megcsúfolni. Hiszen amit vet az ember, azt fogja aratni is: </a:t>
            </a:r>
            <a:r>
              <a:rPr lang="hu-HU" sz="2400" baseline="30000" dirty="0">
                <a:solidFill>
                  <a:srgbClr val="0070C0"/>
                </a:solidFill>
              </a:rPr>
              <a:t>8</a:t>
            </a:r>
            <a:r>
              <a:rPr lang="hu-HU" sz="2400" dirty="0">
                <a:solidFill>
                  <a:srgbClr val="0070C0"/>
                </a:solidFill>
              </a:rPr>
              <a:t>mert aki a maga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testének </a:t>
            </a:r>
            <a:r>
              <a:rPr lang="hu-HU" sz="2400" dirty="0">
                <a:solidFill>
                  <a:srgbClr val="0070C0"/>
                </a:solidFill>
              </a:rPr>
              <a:t>vet, az a testből arat majd pusztulást; aki pedig a Léleknek vet, a Lélekből fog aratni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örök </a:t>
            </a:r>
            <a:r>
              <a:rPr lang="hu-HU" sz="2400" dirty="0">
                <a:solidFill>
                  <a:srgbClr val="0070C0"/>
                </a:solidFill>
              </a:rPr>
              <a:t>életet. </a:t>
            </a:r>
            <a:r>
              <a:rPr lang="hu-HU" sz="2400" baseline="30000" dirty="0">
                <a:solidFill>
                  <a:srgbClr val="0070C0"/>
                </a:solidFill>
              </a:rPr>
              <a:t>9</a:t>
            </a:r>
            <a:r>
              <a:rPr lang="hu-HU" sz="2400" dirty="0">
                <a:solidFill>
                  <a:srgbClr val="0070C0"/>
                </a:solidFill>
              </a:rPr>
              <a:t>A jó cselekvésében pedig ne fáradjunk el, mert a maga idejében aratunk majd,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ha </a:t>
            </a:r>
            <a:r>
              <a:rPr lang="hu-HU" sz="2400" dirty="0">
                <a:solidFill>
                  <a:srgbClr val="0070C0"/>
                </a:solidFill>
              </a:rPr>
              <a:t>meg nem lankadunk. </a:t>
            </a:r>
            <a:r>
              <a:rPr lang="hu-HU" sz="2400" baseline="30000" dirty="0">
                <a:solidFill>
                  <a:srgbClr val="0070C0"/>
                </a:solidFill>
              </a:rPr>
              <a:t>10</a:t>
            </a:r>
            <a:r>
              <a:rPr lang="hu-HU" sz="2400" dirty="0">
                <a:solidFill>
                  <a:srgbClr val="0070C0"/>
                </a:solidFill>
              </a:rPr>
              <a:t>Ezért tehát, amíg időnk van, tegyünk jót mindenkivel, leginkább 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pedig </a:t>
            </a:r>
            <a:r>
              <a:rPr lang="hu-HU" sz="2400" dirty="0">
                <a:solidFill>
                  <a:srgbClr val="0070C0"/>
                </a:solidFill>
              </a:rPr>
              <a:t>azokkal, akik testvéreink a hitben. 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2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607"/>
            <a:ext cx="12191999" cy="74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Amit vet az ember, azt aratja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Mindaz, akik vagytok, a folyamatos magvetés eredménye.</a:t>
            </a:r>
            <a:endParaRPr lang="hu-HU" sz="3600" u="sng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693" y="0"/>
            <a:ext cx="129941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Amit vet az ember, azt aratja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Nemcsak Isten igéje, hanem minden szó és gondolat egy-egy elvetett mag.</a:t>
            </a:r>
            <a:endParaRPr lang="hu-HU" sz="3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>
                <a:solidFill>
                  <a:srgbClr val="0070C0"/>
                </a:solidFill>
              </a:rPr>
              <a:t>v</a:t>
            </a:r>
            <a:r>
              <a:rPr lang="hu-HU" sz="3600" dirty="0" smtClean="0">
                <a:solidFill>
                  <a:srgbClr val="0070C0"/>
                </a:solidFill>
              </a:rPr>
              <a:t>annak hasznos és építő magok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>
                <a:solidFill>
                  <a:srgbClr val="C00000"/>
                </a:solidFill>
              </a:rPr>
              <a:t>é</a:t>
            </a:r>
            <a:r>
              <a:rPr lang="hu-HU" sz="3600" dirty="0" smtClean="0">
                <a:solidFill>
                  <a:srgbClr val="C00000"/>
                </a:solidFill>
              </a:rPr>
              <a:t>s vannak káros és pusztító magok</a:t>
            </a:r>
            <a:endParaRPr lang="hu-HU" sz="3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00033" cy="497003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46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Nemcsak Isten igéje, hanem minden szó és gondolat egy-egy elvetett mag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Ott is aratunk, ahol nem vetettünk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dirty="0">
                <a:solidFill>
                  <a:srgbClr val="0070C0"/>
                </a:solidFill>
              </a:rPr>
              <a:t>A mag ez előző magból származik, ezért mindig aratunk ott is, ahol nem vetettünk.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i="1" dirty="0" smtClean="0">
                <a:solidFill>
                  <a:srgbClr val="7030A0"/>
                </a:solidFill>
              </a:rPr>
              <a:t>„Ami a világ számára jelentéktelennek tűnik, az hatással lehet az egész világra.”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200" i="1" dirty="0" smtClean="0">
                <a:solidFill>
                  <a:srgbClr val="C00000"/>
                </a:solidFill>
              </a:rPr>
              <a:t>egy szó, egy cselekedet, egy gondolat megváltoztathatja az egész világot</a:t>
            </a:r>
            <a:endParaRPr lang="hu-HU" sz="32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12446</TotalTime>
  <Words>534</Words>
  <Application>Microsoft Office PowerPoint</Application>
  <PresentationFormat>Szélesvásznú</PresentationFormat>
  <Paragraphs>51</Paragraphs>
  <Slides>17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Arial</vt:lpstr>
      <vt:lpstr>Calibri</vt:lpstr>
      <vt:lpstr>Gill Sans MT</vt:lpstr>
      <vt:lpstr>Gallery</vt:lpstr>
      <vt:lpstr>Amit vet az ember, azt aratja</vt:lpstr>
      <vt:lpstr> galatákhoz írt levél 6. rész 1-10.  versek</vt:lpstr>
      <vt:lpstr> galatákhoz írt levél 6. rész 1-10.  versek</vt:lpstr>
      <vt:lpstr>PowerPoint-bemutató</vt:lpstr>
      <vt:lpstr>Amit vet az ember, azt aratja bevezető gondolatok</vt:lpstr>
      <vt:lpstr>PowerPoint-bemutató</vt:lpstr>
      <vt:lpstr>Amit vet az ember, azt aratja </vt:lpstr>
      <vt:lpstr>PowerPoint-bemutató</vt:lpstr>
      <vt:lpstr>Nemcsak Isten igéje, hanem minden szó és gondolat egy-egy elvetett mag.</vt:lpstr>
      <vt:lpstr>PowerPoint-bemutató</vt:lpstr>
      <vt:lpstr>Nemcsak Isten igéje, hanem minden szó és gondolat egy-egy elvetett mag.</vt:lpstr>
      <vt:lpstr>PowerPoint-bemutató</vt:lpstr>
      <vt:lpstr>Amit vet az ember, azt aratja</vt:lpstr>
      <vt:lpstr>PowerPoint-bemutató</vt:lpstr>
      <vt:lpstr>Amit vet az ember, azt aratja</vt:lpstr>
      <vt:lpstr>PowerPoint-bemutató</vt:lpstr>
      <vt:lpstr>Amit vet az ember, azt aratja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1047</cp:revision>
  <cp:lastPrinted>2022-04-14T22:32:42Z</cp:lastPrinted>
  <dcterms:created xsi:type="dcterms:W3CDTF">2020-09-26T18:34:06Z</dcterms:created>
  <dcterms:modified xsi:type="dcterms:W3CDTF">2024-09-07T21:33:19Z</dcterms:modified>
</cp:coreProperties>
</file>