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58" r:id="rId3"/>
    <p:sldId id="365" r:id="rId4"/>
    <p:sldId id="371" r:id="rId5"/>
    <p:sldId id="364" r:id="rId6"/>
    <p:sldId id="373" r:id="rId7"/>
    <p:sldId id="355" r:id="rId8"/>
    <p:sldId id="319" r:id="rId9"/>
    <p:sldId id="3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50" autoAdjust="0"/>
    <p:restoredTop sz="94660"/>
  </p:normalViewPr>
  <p:slideViewPr>
    <p:cSldViewPr snapToGrid="0">
      <p:cViewPr varScale="1">
        <p:scale>
          <a:sx n="75" d="100"/>
          <a:sy n="75" d="100"/>
        </p:scale>
        <p:origin x="78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32"/>
    </p:cViewPr>
  </p:sorter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0AA7C-D6D9-47A1-957F-AE1FD420E583}" type="datetimeFigureOut">
              <a:rPr lang="hu-HU" smtClean="0"/>
              <a:t>2025. 01. 18.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17454-6CD4-40EA-AA78-DFF3366CDF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9281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5E56D-A941-4D5E-A5DE-0EF8E59BEA46}" type="datetimeFigureOut">
              <a:rPr lang="hu-HU" smtClean="0"/>
              <a:t>2025. 01. 18.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56AB7-9312-4745-8F1D-B298FA6D98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6957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0683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2263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8FEF5-207F-99B2-1596-92258164C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5EC4BD89-9077-3C97-FB34-30B2B57B6A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FD539775-29D8-44EF-C2C2-39FAA4D31B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A1D60653-6C2D-C531-7A12-303445515E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9710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1825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7760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Rendelt időben</a:t>
            </a:r>
            <a:endParaRPr lang="hu-HU" sz="36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C00000"/>
                </a:solidFill>
              </a:rPr>
              <a:t>Az idő (hiány) fogságában</a:t>
            </a:r>
            <a:endParaRPr lang="hu-H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1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/>
            </a:r>
            <a:br>
              <a:rPr lang="hu-HU" dirty="0"/>
            </a:br>
            <a:r>
              <a:rPr lang="hu-HU" sz="2800" dirty="0" smtClean="0">
                <a:solidFill>
                  <a:srgbClr val="C00000"/>
                </a:solidFill>
              </a:rPr>
              <a:t>prédikátor könyve </a:t>
            </a:r>
            <a:r>
              <a:rPr lang="hu-HU" sz="2800" dirty="0">
                <a:solidFill>
                  <a:srgbClr val="C00000"/>
                </a:solidFill>
              </a:rPr>
              <a:t>3</a:t>
            </a:r>
            <a:r>
              <a:rPr lang="hu-HU" sz="2800" dirty="0" smtClean="0">
                <a:solidFill>
                  <a:srgbClr val="C00000"/>
                </a:solidFill>
              </a:rPr>
              <a:t>. </a:t>
            </a:r>
            <a:r>
              <a:rPr lang="hu-HU" sz="2800" dirty="0">
                <a:solidFill>
                  <a:srgbClr val="C00000"/>
                </a:solidFill>
              </a:rPr>
              <a:t>rész </a:t>
            </a:r>
            <a:r>
              <a:rPr lang="hu-HU" sz="2800" dirty="0" smtClean="0">
                <a:solidFill>
                  <a:srgbClr val="C00000"/>
                </a:solidFill>
              </a:rPr>
              <a:t>1-8. </a:t>
            </a:r>
            <a:r>
              <a:rPr lang="hu-HU" sz="2800" dirty="0">
                <a:solidFill>
                  <a:srgbClr val="C00000"/>
                </a:solidFill>
              </a:rPr>
              <a:t>versek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53295" y="2315468"/>
            <a:ext cx="11819966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aseline="30000" dirty="0"/>
              <a:t>1</a:t>
            </a:r>
            <a:r>
              <a:rPr lang="hu-HU" sz="2400" dirty="0"/>
              <a:t>Mindennek megszabott ideje van, megvan az ideje minden dolognak az ég alatt. </a:t>
            </a:r>
            <a:r>
              <a:rPr lang="hu-HU" sz="2400" baseline="30000" dirty="0"/>
              <a:t>2</a:t>
            </a:r>
            <a:r>
              <a:rPr lang="hu-HU" sz="2400" dirty="0"/>
              <a:t>Megvan az ideje a születésnek, és megvan az ideje a meghalásnak. Megvan az ideje az ültetésnek, és megvan az ideje az ültetvény kitépésének. </a:t>
            </a:r>
            <a:r>
              <a:rPr lang="hu-HU" sz="2400" baseline="30000" dirty="0"/>
              <a:t>3</a:t>
            </a:r>
            <a:r>
              <a:rPr lang="hu-HU" sz="2400" dirty="0"/>
              <a:t>Megvan az ideje az ölésnek, és megvan az ideje a gyógyításnak. Megvan az ideje a rombolásnak, és megvan az ideje az építésnek. </a:t>
            </a:r>
            <a:r>
              <a:rPr lang="hu-HU" sz="2400" baseline="30000" dirty="0"/>
              <a:t>4</a:t>
            </a:r>
            <a:r>
              <a:rPr lang="hu-HU" sz="2400" dirty="0"/>
              <a:t>Megvan az ideje a sírásnak, és megvan az ideje a nevetésnek. Megvan az ideje a gyásznak, és megvan az ideje a táncnak. </a:t>
            </a:r>
            <a:r>
              <a:rPr lang="hu-HU" sz="2400" baseline="30000" dirty="0"/>
              <a:t>5</a:t>
            </a:r>
            <a:r>
              <a:rPr lang="hu-HU" sz="2400" dirty="0"/>
              <a:t>Megvan az ideje a kövek szétszórásának, és megvan az ideje a kövek összerakásának. Megvan az ideje az ölelésnek, és megvan az ideje az öleléstől való tartózkodásnak. </a:t>
            </a:r>
            <a:r>
              <a:rPr lang="hu-HU" sz="2400" baseline="30000" dirty="0"/>
              <a:t>6</a:t>
            </a:r>
            <a:r>
              <a:rPr lang="hu-HU" sz="2400" dirty="0"/>
              <a:t>Megvan az ideje a megkeresésnek, és megvan az ideje az elvesztésnek. Megvan az ideje a megőrzésnek, és megvan az ideje az eldobásnak.</a:t>
            </a:r>
            <a:endParaRPr lang="hu-H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95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BA39C2-C0F3-F035-ADCA-DD0589D3A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9CAC02D-13B4-887B-65EE-8C51C7F60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/>
            </a:r>
            <a:br>
              <a:rPr lang="hu-HU" dirty="0"/>
            </a:br>
            <a:r>
              <a:rPr lang="hu-HU" sz="2800" dirty="0">
                <a:solidFill>
                  <a:srgbClr val="C00000"/>
                </a:solidFill>
              </a:rPr>
              <a:t>prédikátor könyve </a:t>
            </a:r>
            <a:r>
              <a:rPr lang="hu-HU" sz="2800" dirty="0" smtClean="0">
                <a:solidFill>
                  <a:srgbClr val="C00000"/>
                </a:solidFill>
              </a:rPr>
              <a:t>3. </a:t>
            </a:r>
            <a:r>
              <a:rPr lang="hu-HU" sz="2800" dirty="0">
                <a:solidFill>
                  <a:srgbClr val="C00000"/>
                </a:solidFill>
              </a:rPr>
              <a:t>rész </a:t>
            </a:r>
            <a:r>
              <a:rPr lang="hu-HU" sz="2800" dirty="0" smtClean="0">
                <a:solidFill>
                  <a:srgbClr val="C00000"/>
                </a:solidFill>
              </a:rPr>
              <a:t>1-8. </a:t>
            </a:r>
            <a:r>
              <a:rPr lang="hu-HU" sz="2800" dirty="0">
                <a:solidFill>
                  <a:srgbClr val="C00000"/>
                </a:solidFill>
              </a:rPr>
              <a:t>versek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86EA207-B1FD-2BA9-4409-5C5058A59E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53294" y="3423465"/>
            <a:ext cx="1178769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aseline="30000" dirty="0"/>
              <a:t>7</a:t>
            </a:r>
            <a:r>
              <a:rPr lang="hu-HU" sz="2400" dirty="0"/>
              <a:t>Megvan az ideje az eltépésnek, és megvan az ideje a megvarrásnak. Megvan az ideje a hallgatásnak, és megvan az ideje a beszédnek. </a:t>
            </a:r>
            <a:r>
              <a:rPr lang="hu-HU" sz="2400" baseline="30000" dirty="0"/>
              <a:t>8</a:t>
            </a:r>
            <a:r>
              <a:rPr lang="hu-HU" sz="2400" dirty="0"/>
              <a:t>Megvan az ideje a szeretetnek, és megvan az ideje a gyűlöletnek. Megvan az ideje a háborúnak, és megvan az ideje a békének. </a:t>
            </a:r>
            <a:endParaRPr lang="hu-H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81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2390" y="804889"/>
            <a:ext cx="9913433" cy="1059305"/>
          </a:xfrm>
        </p:spPr>
        <p:txBody>
          <a:bodyPr>
            <a:normAutofit/>
          </a:bodyPr>
          <a:lstStyle/>
          <a:p>
            <a:r>
              <a:rPr lang="hu-HU" dirty="0" smtClean="0"/>
              <a:t>Rendelt időben</a:t>
            </a:r>
            <a:r>
              <a:rPr lang="hu-HU" dirty="0"/>
              <a:t/>
            </a:r>
            <a:br>
              <a:rPr lang="hu-HU" dirty="0"/>
            </a:br>
            <a:r>
              <a:rPr lang="hu-HU" dirty="0">
                <a:solidFill>
                  <a:srgbClr val="7030A0"/>
                </a:solidFill>
              </a:rPr>
              <a:t>bevezető gondolatok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579257" cy="3938101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800" dirty="0" smtClean="0">
                <a:solidFill>
                  <a:srgbClr val="7030A0"/>
                </a:solidFill>
              </a:rPr>
              <a:t>Nincs néha olyan érzésetek, mintha végig rohannánk az életen?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hu-HU" sz="2400" dirty="0" smtClean="0">
              <a:solidFill>
                <a:srgbClr val="C0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800" dirty="0" smtClean="0"/>
              <a:t>Nem gondoltok néha arra, bárcsak túl lennétek már eletetek egy nehéz időszakán?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hu-HU" sz="2400" dirty="0" smtClean="0">
              <a:solidFill>
                <a:srgbClr val="C0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800" dirty="0" smtClean="0">
                <a:solidFill>
                  <a:srgbClr val="C00000"/>
                </a:solidFill>
              </a:rPr>
              <a:t>Volt már olyan érzésetek, hogy bárcsak vissza lehetne pörgetni az időt?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hu-HU" sz="2400" dirty="0">
              <a:solidFill>
                <a:srgbClr val="C0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800" dirty="0" smtClean="0">
                <a:solidFill>
                  <a:srgbClr val="7030A0"/>
                </a:solidFill>
              </a:rPr>
              <a:t>Szerettétek volna esetleg egyszer-egyszer megállítani az időt, hogy az a pillanat soha ne érjen véget?</a:t>
            </a:r>
            <a:endParaRPr lang="hu-H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54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2390" y="804889"/>
            <a:ext cx="9913433" cy="1059305"/>
          </a:xfrm>
        </p:spPr>
        <p:txBody>
          <a:bodyPr>
            <a:normAutofit/>
          </a:bodyPr>
          <a:lstStyle/>
          <a:p>
            <a:r>
              <a:rPr lang="hu-HU" dirty="0" smtClean="0"/>
              <a:t>Rendelt időben</a:t>
            </a:r>
            <a:r>
              <a:rPr lang="hu-HU" dirty="0"/>
              <a:t/>
            </a:r>
            <a:br>
              <a:rPr lang="hu-HU" dirty="0"/>
            </a:br>
            <a:r>
              <a:rPr lang="hu-HU" dirty="0">
                <a:solidFill>
                  <a:srgbClr val="7030A0"/>
                </a:solidFill>
              </a:rPr>
              <a:t>bevezető gondolatok</a:t>
            </a:r>
            <a:endParaRPr lang="hu-HU" dirty="0"/>
          </a:p>
        </p:txBody>
      </p:sp>
      <p:pic>
        <p:nvPicPr>
          <p:cNvPr id="3" name="Tartalom helye 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286265" y="2049630"/>
            <a:ext cx="5909558" cy="393700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282390" y="3238051"/>
            <a:ext cx="35047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/>
              <a:t>BETELJESÜLT VÁGY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400227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76800" cy="3533775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-1"/>
            <a:ext cx="7315200" cy="457722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6386"/>
            <a:ext cx="7069714" cy="350161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772" y="-1"/>
            <a:ext cx="4753719" cy="714725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5696" y="1043493"/>
            <a:ext cx="7021757" cy="581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64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41525" y="798973"/>
            <a:ext cx="3276246" cy="2247117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chemeClr val="accent1"/>
                </a:solidFill>
              </a:rPr>
              <a:t>Isten rendelkezik az idő felett</a:t>
            </a:r>
            <a:endParaRPr lang="hu-HU" sz="2800" dirty="0">
              <a:solidFill>
                <a:schemeClr val="accent1"/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41525" y="3205491"/>
            <a:ext cx="3276245" cy="24968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800" dirty="0" smtClean="0">
                <a:solidFill>
                  <a:srgbClr val="0070C0"/>
                </a:solidFill>
              </a:rPr>
              <a:t>„</a:t>
            </a:r>
            <a:r>
              <a:rPr lang="hu-HU" sz="1800" dirty="0" smtClean="0">
                <a:solidFill>
                  <a:srgbClr val="0070C0"/>
                </a:solidFill>
              </a:rPr>
              <a:t>Mindennek megvan a rendelt ideje, és megvan az ideje az ég alatt minden eseménynek.” </a:t>
            </a:r>
            <a:endParaRPr lang="hu-HU" sz="1800" dirty="0">
              <a:solidFill>
                <a:srgbClr val="0070C0"/>
              </a:solidFill>
            </a:endParaRPr>
          </a:p>
          <a:p>
            <a:pPr algn="r">
              <a:spcBef>
                <a:spcPts val="0"/>
              </a:spcBef>
            </a:pPr>
            <a:r>
              <a:rPr lang="hu-HU" sz="18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Préd</a:t>
            </a:r>
            <a:r>
              <a:rPr lang="hu-HU" sz="18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hu-HU" sz="1800" dirty="0" smtClean="0">
                <a:solidFill>
                  <a:srgbClr val="0070C0"/>
                </a:solidFill>
                <a:cs typeface="Arial" panose="020B0604020202020204" pitchFamily="34" charset="0"/>
              </a:rPr>
              <a:t>3,1</a:t>
            </a:r>
            <a:endParaRPr lang="hu-HU" sz="18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43714" y="127000"/>
            <a:ext cx="6012470" cy="584272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b="1" dirty="0" smtClean="0">
                <a:solidFill>
                  <a:srgbClr val="C00000"/>
                </a:solidFill>
              </a:rPr>
              <a:t>Nem káosz és fatalizmus az, amiben élünk</a:t>
            </a:r>
            <a:endParaRPr lang="hu-HU" sz="2200" b="1" dirty="0">
              <a:solidFill>
                <a:srgbClr val="C00000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/>
              <a:t>a</a:t>
            </a:r>
            <a:r>
              <a:rPr lang="hu-HU" sz="2200" dirty="0" smtClean="0"/>
              <a:t> prédikátor ellentétpárokat sorol</a:t>
            </a:r>
            <a:endParaRPr lang="hu-HU" sz="2200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/>
              <a:t>mintha koordinátarendszert rajzolna fel, amelyben megadja a szélső koordinátákat</a:t>
            </a:r>
            <a:endParaRPr lang="hu-HU" sz="2200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/>
              <a:t>az üzenete: </a:t>
            </a:r>
            <a:r>
              <a:rPr lang="hu-HU" sz="2200" dirty="0" smtClean="0">
                <a:solidFill>
                  <a:srgbClr val="0070C0"/>
                </a:solidFill>
              </a:rPr>
              <a:t>Isten mindent irányítása alatt tart</a:t>
            </a:r>
            <a:endParaRPr lang="hu-HU" sz="2200" dirty="0" smtClean="0">
              <a:solidFill>
                <a:srgbClr val="0070C0"/>
              </a:solidFill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1600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="1" u="sng" dirty="0" smtClean="0">
                <a:solidFill>
                  <a:srgbClr val="0070C0"/>
                </a:solidFill>
              </a:rPr>
              <a:t> </a:t>
            </a:r>
            <a:r>
              <a:rPr lang="hu-HU" sz="2200" b="1" dirty="0" smtClean="0">
                <a:solidFill>
                  <a:srgbClr val="C00000"/>
                </a:solidFill>
              </a:rPr>
              <a:t>Ajándékként megélni a rendelt időket</a:t>
            </a:r>
            <a:endParaRPr lang="hu-HU" sz="2200" b="1" dirty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200" dirty="0"/>
              <a:t>a</a:t>
            </a:r>
            <a:r>
              <a:rPr lang="hu-HU" sz="2200" dirty="0" smtClean="0"/>
              <a:t>z elvágyódás helyett jelen lenni, megélni, belefeledkezni, élvezni, növekedni, tanulni…</a:t>
            </a:r>
            <a:endParaRPr lang="hu-HU" sz="22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/>
              <a:t>embernek lenni, és engedni, hogy Isten rendezze életünk eseményeit</a:t>
            </a:r>
            <a:endParaRPr lang="hu-HU" sz="22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/>
              <a:t>kihozni belőle a legtöbbet, amit lehet</a:t>
            </a:r>
            <a:endParaRPr lang="hu-HU" sz="22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16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i="1" dirty="0" smtClean="0">
                <a:solidFill>
                  <a:srgbClr val="7030A0"/>
                </a:solidFill>
              </a:rPr>
              <a:t>„Felismertem, hogy nem tehet jobbat az ember, minthogy örvendjen, és jót tegyen egész élete során.” </a:t>
            </a:r>
            <a:r>
              <a:rPr lang="hu-HU" sz="1800" dirty="0" smtClean="0">
                <a:solidFill>
                  <a:srgbClr val="7030A0"/>
                </a:solidFill>
              </a:rPr>
              <a:t>(</a:t>
            </a:r>
            <a:r>
              <a:rPr lang="hu-HU" sz="1800" dirty="0" err="1" smtClean="0">
                <a:solidFill>
                  <a:srgbClr val="7030A0"/>
                </a:solidFill>
              </a:rPr>
              <a:t>Préd</a:t>
            </a:r>
            <a:r>
              <a:rPr lang="hu-HU" sz="1800" dirty="0" smtClean="0">
                <a:solidFill>
                  <a:srgbClr val="7030A0"/>
                </a:solidFill>
              </a:rPr>
              <a:t> 3,12)</a:t>
            </a:r>
            <a:endParaRPr lang="hu-HU" sz="1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81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500" dirty="0" smtClean="0">
                <a:solidFill>
                  <a:schemeClr val="accent1"/>
                </a:solidFill>
              </a:rPr>
              <a:t>Az örökkévalóságba rejtett idő</a:t>
            </a:r>
            <a:endParaRPr lang="hu-HU" sz="2500" dirty="0">
              <a:solidFill>
                <a:schemeClr val="accent1"/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41525" y="3205491"/>
            <a:ext cx="3276245" cy="24968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>
                <a:solidFill>
                  <a:srgbClr val="0070C0"/>
                </a:solidFill>
              </a:rPr>
              <a:t>„Mindent szépen alkotott Isten a maga idejében. Az örökkévalóságot is az emberek szívébe helyezte, de úgy, hogy elejétől a végéig nem foghatják föl mindazt, amit Isten cselekszik.” </a:t>
            </a:r>
            <a:endParaRPr lang="hu-HU" sz="2000" dirty="0">
              <a:solidFill>
                <a:srgbClr val="0070C0"/>
              </a:solidFill>
            </a:endParaRPr>
          </a:p>
          <a:p>
            <a:pPr algn="r">
              <a:spcBef>
                <a:spcPts val="0"/>
              </a:spcBef>
            </a:pPr>
            <a:r>
              <a:rPr lang="hu-HU" sz="2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Préd</a:t>
            </a:r>
            <a:r>
              <a:rPr lang="hu-HU" sz="2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hu-HU" sz="2000" dirty="0" smtClean="0">
                <a:solidFill>
                  <a:srgbClr val="0070C0"/>
                </a:solidFill>
                <a:cs typeface="Arial" panose="020B0604020202020204" pitchFamily="34" charset="0"/>
              </a:rPr>
              <a:t>3,11</a:t>
            </a:r>
            <a:endParaRPr lang="hu-HU" sz="20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43714" y="261257"/>
            <a:ext cx="6012470" cy="557784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 smtClean="0">
                <a:solidFill>
                  <a:srgbClr val="0070C0"/>
                </a:solidFill>
              </a:rPr>
              <a:t>ISTEN AZ IDŐT AZ ÖRÖKKÉVALÓSÁGBAN HELYEZTE EL</a:t>
            </a:r>
            <a:endParaRPr lang="hu-HU" sz="2000" b="1" dirty="0" smtClean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dirty="0" smtClean="0">
                <a:solidFill>
                  <a:srgbClr val="7030A0"/>
                </a:solidFill>
              </a:rPr>
              <a:t>a szívünkbe kódolta az örökkévalóság utáni vágyat</a:t>
            </a:r>
            <a:endParaRPr lang="hu-HU" dirty="0" smtClean="0">
              <a:solidFill>
                <a:srgbClr val="7030A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dirty="0">
                <a:solidFill>
                  <a:srgbClr val="7030A0"/>
                </a:solidFill>
              </a:rPr>
              <a:t>é</a:t>
            </a:r>
            <a:r>
              <a:rPr lang="hu-HU" dirty="0" smtClean="0">
                <a:solidFill>
                  <a:srgbClr val="7030A0"/>
                </a:solidFill>
              </a:rPr>
              <a:t>rzékeinket behatárolta, hogy ne tudjuk felfogni mindazt, amit Isten cselekszik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dirty="0" smtClean="0">
                <a:solidFill>
                  <a:srgbClr val="7030A0"/>
                </a:solidFill>
              </a:rPr>
              <a:t>bizalmat kér tőlünk, hogy hit által ígéreteire támaszkodjunk – már most kapcsoljuk össze vele az életünket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dirty="0">
              <a:solidFill>
                <a:srgbClr val="7030A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solidFill>
                  <a:srgbClr val="C00000"/>
                </a:solidFill>
              </a:rPr>
              <a:t>SOSE HALUNK MEG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i="1" dirty="0"/>
              <a:t>„Jézus ekkor ezt mondta neki: Én vagyok a feltámadás és az élet, aki hisz énbennem, ha meghal is, él; és aki él, és hisz énbennem, az nem hal meg soha. Hiszed-e ezt?” </a:t>
            </a:r>
            <a:r>
              <a:rPr lang="hu-HU" sz="1800" dirty="0"/>
              <a:t>(Jn 11,25-26)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dirty="0"/>
              <a:t>az időt az ember a mulandóság szemüvegén keresztül nézi – a születés és a halál koordinátái között látjuk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dirty="0" smtClean="0">
              <a:solidFill>
                <a:srgbClr val="7030A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7030A0"/>
                </a:solidFill>
              </a:rPr>
              <a:t>Bölcsebben tudjuk élni az életet, ha az időnket az örökkévalóság távlatában mérjük</a:t>
            </a:r>
            <a:endParaRPr lang="hu-HU" sz="24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87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2390" y="804889"/>
            <a:ext cx="9913433" cy="1059305"/>
          </a:xfrm>
        </p:spPr>
        <p:txBody>
          <a:bodyPr>
            <a:normAutofit/>
          </a:bodyPr>
          <a:lstStyle/>
          <a:p>
            <a:r>
              <a:rPr lang="hu-HU" dirty="0" smtClean="0"/>
              <a:t>RENDELT IDŐBEN</a:t>
            </a:r>
            <a:r>
              <a:rPr lang="hu-HU" dirty="0"/>
              <a:t/>
            </a:r>
            <a:br>
              <a:rPr lang="hu-HU" dirty="0"/>
            </a:br>
            <a:r>
              <a:rPr lang="hu-HU" dirty="0">
                <a:solidFill>
                  <a:srgbClr val="7030A0"/>
                </a:solidFill>
              </a:rPr>
              <a:t>záró gondolatok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579257" cy="397082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b="1" dirty="0" smtClean="0">
                <a:solidFill>
                  <a:srgbClr val="C00000"/>
                </a:solidFill>
              </a:rPr>
              <a:t>AZ </a:t>
            </a:r>
            <a:r>
              <a:rPr lang="hu-HU" sz="2600" b="1" dirty="0" smtClean="0">
                <a:solidFill>
                  <a:srgbClr val="C00000"/>
                </a:solidFill>
              </a:rPr>
              <a:t>IDŐ FOGSÁGÁBAN SOSINCS IDŐNK SEMMIRE</a:t>
            </a:r>
            <a:endParaRPr lang="hu-HU" sz="2600" b="1" dirty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600" dirty="0" smtClean="0">
                <a:solidFill>
                  <a:srgbClr val="7030A0"/>
                </a:solidFill>
              </a:rPr>
              <a:t>ROHANÁSSÁ VÁLIK AZ ÉLETÜNK</a:t>
            </a:r>
            <a:endParaRPr lang="hu-HU" sz="2600" dirty="0" smtClean="0">
              <a:solidFill>
                <a:srgbClr val="7030A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600" dirty="0" smtClean="0">
                <a:solidFill>
                  <a:srgbClr val="7030A0"/>
                </a:solidFill>
              </a:rPr>
              <a:t>FÉLELEM, HOGY VALAMIRŐL LEMARADUNK</a:t>
            </a:r>
            <a:endParaRPr lang="hu-HU" sz="2600" dirty="0" smtClean="0">
              <a:solidFill>
                <a:srgbClr val="7030A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400" dirty="0" smtClean="0">
                <a:solidFill>
                  <a:srgbClr val="7030A0"/>
                </a:solidFill>
              </a:rPr>
              <a:t>GYAKRAN ÚGY ÉREZZÜK, HOGY VALAHOL MÁSHOL KELLENE LENNÜNK ÉS VALAMI MÁST CSINÁLNUNK</a:t>
            </a:r>
            <a:endParaRPr lang="hu-HU" sz="2400" dirty="0">
              <a:solidFill>
                <a:srgbClr val="7030A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400" dirty="0" smtClean="0">
                <a:solidFill>
                  <a:srgbClr val="7030A0"/>
                </a:solidFill>
              </a:rPr>
              <a:t>VÉGÜL SEHOL SEM LESZÜNK OTT ÉS SEMMIT SEM FOGUNK TENNI IGAZÁN</a:t>
            </a:r>
            <a:endParaRPr lang="hu-HU" sz="2400" dirty="0" smtClean="0">
              <a:solidFill>
                <a:srgbClr val="7030A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1800" dirty="0">
              <a:solidFill>
                <a:srgbClr val="7030A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b="1" dirty="0" smtClean="0">
                <a:solidFill>
                  <a:srgbClr val="0070C0"/>
                </a:solidFill>
              </a:rPr>
              <a:t>MINDENNEK RENDELT IDEJE VAN, EZÉRT ÁTADHATJUK MAGUNKAT ISTEN IDŐZÍTÉSÉNEK ÉS VEZETÉSÉNEK</a:t>
            </a:r>
            <a:endParaRPr lang="hu-HU" sz="2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1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TM10001114[[fn=Galéria]]</Template>
  <TotalTime>12787</TotalTime>
  <Words>635</Words>
  <Application>Microsoft Office PowerPoint</Application>
  <PresentationFormat>Szélesvásznú</PresentationFormat>
  <Paragraphs>56</Paragraphs>
  <Slides>9</Slides>
  <Notes>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3" baseType="lpstr">
      <vt:lpstr>Arial</vt:lpstr>
      <vt:lpstr>Calibri</vt:lpstr>
      <vt:lpstr>Gill Sans MT</vt:lpstr>
      <vt:lpstr>Gallery</vt:lpstr>
      <vt:lpstr>Rendelt időben</vt:lpstr>
      <vt:lpstr> prédikátor könyve 3. rész 1-8. versek</vt:lpstr>
      <vt:lpstr> prédikátor könyve 3. rész 1-8. versek</vt:lpstr>
      <vt:lpstr>Rendelt időben bevezető gondolatok</vt:lpstr>
      <vt:lpstr>Rendelt időben bevezető gondolatok</vt:lpstr>
      <vt:lpstr>PowerPoint-bemutató</vt:lpstr>
      <vt:lpstr>Isten rendelkezik az idő felett</vt:lpstr>
      <vt:lpstr>Az örökkévalóságba rejtett idő</vt:lpstr>
      <vt:lpstr>RENDELT IDŐBEN záró gondolatok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tékozló fiú</dc:title>
  <dc:creator>Hivatal</dc:creator>
  <cp:lastModifiedBy>Hivatal</cp:lastModifiedBy>
  <cp:revision>1084</cp:revision>
  <cp:lastPrinted>2022-04-14T22:32:42Z</cp:lastPrinted>
  <dcterms:created xsi:type="dcterms:W3CDTF">2020-09-26T18:34:06Z</dcterms:created>
  <dcterms:modified xsi:type="dcterms:W3CDTF">2025-01-18T22:14:08Z</dcterms:modified>
</cp:coreProperties>
</file>