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315" r:id="rId4"/>
    <p:sldId id="321" r:id="rId5"/>
    <p:sldId id="328" r:id="rId6"/>
    <p:sldId id="329" r:id="rId7"/>
    <p:sldId id="322" r:id="rId8"/>
    <p:sldId id="319" r:id="rId9"/>
    <p:sldId id="325" r:id="rId10"/>
    <p:sldId id="326" r:id="rId11"/>
    <p:sldId id="330" r:id="rId12"/>
    <p:sldId id="331" r:id="rId13"/>
    <p:sldId id="3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02"/>
    </p:cViewPr>
  </p:sorter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2024. 10. 19.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2024. 10. 19.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51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5525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638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07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60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66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025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92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3201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691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200" dirty="0" smtClean="0"/>
              <a:t>Vetőgépünk karbantartása </a:t>
            </a:r>
            <a:r>
              <a:rPr lang="hu-HU" sz="4200" dirty="0" smtClean="0"/>
              <a:t>2.</a:t>
            </a:r>
            <a:endParaRPr lang="hu-HU" sz="4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solidFill>
                  <a:srgbClr val="C00000"/>
                </a:solidFill>
              </a:rPr>
              <a:t>Szólj áldást</a:t>
            </a:r>
            <a:r>
              <a:rPr lang="hu-HU" sz="3600" dirty="0" smtClean="0">
                <a:solidFill>
                  <a:srgbClr val="C00000"/>
                </a:solidFill>
              </a:rPr>
              <a:t>!</a:t>
            </a:r>
            <a:endParaRPr lang="hu-H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szól</a:t>
            </a:r>
            <a:r>
              <a:rPr lang="hu-HU" sz="2800" dirty="0" smtClean="0">
                <a:solidFill>
                  <a:schemeClr val="accent1"/>
                </a:solidFill>
              </a:rPr>
              <a:t>j áldást tudatosan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 smtClean="0">
                <a:solidFill>
                  <a:srgbClr val="7030A0"/>
                </a:solidFill>
              </a:rPr>
              <a:t>„A nyelv ereje a kimondott szavak által szabadul fel, amelyek áldanak vagy átkoznak, építenek vagy rombolnak. A bennünk levő isteni természet képessé tesz arra, hogy a bátorítás követei legyünk mások számára. Ha szokásunkká lesz az áldás, akár már 30 napon belül láthatjuk annak pozitív hatását az embereken(</a:t>
            </a:r>
            <a:r>
              <a:rPr lang="hu-HU" sz="2200" dirty="0" err="1" smtClean="0">
                <a:solidFill>
                  <a:srgbClr val="7030A0"/>
                </a:solidFill>
              </a:rPr>
              <a:t>bleeértve</a:t>
            </a:r>
            <a:r>
              <a:rPr lang="hu-HU" sz="2200" dirty="0" smtClean="0">
                <a:solidFill>
                  <a:srgbClr val="7030A0"/>
                </a:solidFill>
              </a:rPr>
              <a:t> magunkat is).” </a:t>
            </a:r>
            <a:r>
              <a:rPr lang="hu-HU" dirty="0" smtClean="0">
                <a:solidFill>
                  <a:srgbClr val="7030A0"/>
                </a:solidFill>
              </a:rPr>
              <a:t>(Dr. </a:t>
            </a:r>
            <a:r>
              <a:rPr lang="hu-HU" dirty="0" err="1" smtClean="0">
                <a:solidFill>
                  <a:srgbClr val="7030A0"/>
                </a:solidFill>
              </a:rPr>
              <a:t>Lynn</a:t>
            </a:r>
            <a:r>
              <a:rPr lang="hu-HU" dirty="0" smtClean="0">
                <a:solidFill>
                  <a:srgbClr val="7030A0"/>
                </a:solidFill>
              </a:rPr>
              <a:t> </a:t>
            </a:r>
            <a:r>
              <a:rPr lang="hu-HU" dirty="0" err="1" smtClean="0">
                <a:solidFill>
                  <a:srgbClr val="7030A0"/>
                </a:solidFill>
              </a:rPr>
              <a:t>Reddick</a:t>
            </a:r>
            <a:r>
              <a:rPr lang="hu-HU" dirty="0" smtClean="0">
                <a:solidFill>
                  <a:srgbClr val="7030A0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Kötelezd el magad arra, hogy áldást mondasz házastársadra, gyermekeidre, unokáidra, testvéreidre, feletteseidre, beosztottjaidra, barátaidra, magadra, stb.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Tanulj meg áldásokat, melyeket elmondhatsz családodnak, magadnak, Istennek…</a:t>
            </a:r>
            <a:endParaRPr lang="hu-HU" sz="240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u-HU" sz="2000" dirty="0" smtClean="0">
                <a:solidFill>
                  <a:srgbClr val="0070C0"/>
                </a:solidFill>
              </a:rPr>
              <a:t>„Élet </a:t>
            </a:r>
            <a:r>
              <a:rPr lang="hu-HU" sz="2000" dirty="0">
                <a:solidFill>
                  <a:srgbClr val="0070C0"/>
                </a:solidFill>
              </a:rPr>
              <a:t>és halál van a nyelv hatalmában, amelyiket szereti az ember, annak a gyümölcsét </a:t>
            </a:r>
            <a:r>
              <a:rPr lang="hu-HU" sz="2000" dirty="0" smtClean="0">
                <a:solidFill>
                  <a:srgbClr val="0070C0"/>
                </a:solidFill>
              </a:rPr>
              <a:t>eszi.”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Péld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18,21</a:t>
            </a:r>
          </a:p>
        </p:txBody>
      </p:sp>
    </p:spTree>
    <p:extLst>
      <p:ext uri="{BB962C8B-B14F-4D97-AF65-F5344CB8AC3E}">
        <p14:creationId xmlns:p14="http://schemas.microsoft.com/office/powerpoint/2010/main" val="14453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4"/>
            <a:ext cx="4546600" cy="684796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10034"/>
            <a:ext cx="7645400" cy="5461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l="3690" t="4493" r="3181" b="18300"/>
          <a:stretch/>
        </p:blipFill>
        <p:spPr>
          <a:xfrm>
            <a:off x="2895600" y="1231900"/>
            <a:ext cx="92964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Vetőgépünk karbantartása </a:t>
            </a:r>
            <a:r>
              <a:rPr lang="hu-HU" dirty="0" smtClean="0"/>
              <a:t>2.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167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Amíg nem tanuljuk meg teljes szívünkből áldani az Urat, addig nem leszünk képesek másokra sem kérni igazán Isten áldásait!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hu-HU" sz="3000" dirty="0"/>
              <a:t>a</a:t>
            </a:r>
            <a:r>
              <a:rPr lang="hu-HU" sz="3000" dirty="0" smtClean="0"/>
              <a:t> sorrend itt sem cserélhető fel</a:t>
            </a:r>
            <a:endParaRPr lang="hu-HU" sz="3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32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000" dirty="0" smtClean="0">
                <a:solidFill>
                  <a:schemeClr val="accent1"/>
                </a:solidFill>
              </a:rPr>
              <a:t>Mondj áldást, és magad is áldás leszel! Áldást fogsz aratni is gyümölcseként (terméseként) mindannak, amit elvetettél!</a:t>
            </a:r>
            <a:endParaRPr lang="hu-HU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Vetőgépünk karbantartása </a:t>
            </a:r>
            <a:r>
              <a:rPr lang="hu-HU" dirty="0" smtClean="0"/>
              <a:t>2.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167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2</a:t>
            </a:r>
            <a:r>
              <a:rPr lang="hu-HU" sz="2400" dirty="0" smtClean="0"/>
              <a:t>Áldom </a:t>
            </a:r>
            <a:r>
              <a:rPr lang="hu-HU" sz="2400" dirty="0"/>
              <a:t>az </a:t>
            </a:r>
            <a:r>
              <a:rPr lang="hu-HU" sz="2400" dirty="0" err="1"/>
              <a:t>URat</a:t>
            </a:r>
            <a:r>
              <a:rPr lang="hu-HU" sz="2400" dirty="0"/>
              <a:t> mindenkor, állandóan őt dicséri szám. </a:t>
            </a:r>
            <a:r>
              <a:rPr lang="hu-HU" sz="2400" baseline="30000" dirty="0"/>
              <a:t>3</a:t>
            </a:r>
            <a:r>
              <a:rPr lang="hu-HU" sz="2400" dirty="0"/>
              <a:t>Az </a:t>
            </a:r>
            <a:r>
              <a:rPr lang="hu-HU" sz="2400" dirty="0" err="1"/>
              <a:t>ÚRral</a:t>
            </a:r>
            <a:r>
              <a:rPr lang="hu-HU" sz="2400" dirty="0"/>
              <a:t> dicsekszik lelkem. Hallják ezt az alázatosak, és örülnek. </a:t>
            </a:r>
            <a:r>
              <a:rPr lang="hu-HU" sz="2400" baseline="30000" dirty="0"/>
              <a:t>4</a:t>
            </a:r>
            <a:r>
              <a:rPr lang="hu-HU" sz="2400" dirty="0"/>
              <a:t>Hirdessétek velem az ÚR nagyságát, magasztaljuk együtt az ő nevét</a:t>
            </a:r>
            <a:r>
              <a:rPr lang="hu-HU" sz="2400" dirty="0" smtClean="0"/>
              <a:t>! 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10</a:t>
            </a:r>
            <a:r>
              <a:rPr lang="hu-HU" sz="2400" dirty="0" smtClean="0"/>
              <a:t>Féljétek </a:t>
            </a:r>
            <a:r>
              <a:rPr lang="hu-HU" sz="2400" dirty="0"/>
              <a:t>az </a:t>
            </a:r>
            <a:r>
              <a:rPr lang="hu-HU" sz="2400" dirty="0" err="1"/>
              <a:t>URat</a:t>
            </a:r>
            <a:r>
              <a:rPr lang="hu-HU" sz="2400" dirty="0"/>
              <a:t>, ti, szentjei, mert nem szűkölködnek az istenfélők. </a:t>
            </a:r>
            <a:r>
              <a:rPr lang="hu-HU" sz="2400" baseline="30000" dirty="0"/>
              <a:t>11</a:t>
            </a:r>
            <a:r>
              <a:rPr lang="hu-HU" sz="2400" dirty="0"/>
              <a:t>Az oroszlánok is sínylődnek és éheznek, de akik az </a:t>
            </a:r>
            <a:r>
              <a:rPr lang="hu-HU" sz="2400" dirty="0" err="1"/>
              <a:t>ÚRhoz</a:t>
            </a:r>
            <a:r>
              <a:rPr lang="hu-HU" sz="2400" dirty="0"/>
              <a:t> folyamodnak, nem nélkülözik a jót. </a:t>
            </a:r>
            <a:r>
              <a:rPr lang="hu-HU" sz="2400" baseline="30000" dirty="0"/>
              <a:t>12</a:t>
            </a:r>
            <a:r>
              <a:rPr lang="hu-HU" sz="2400" dirty="0"/>
              <a:t>Jöjjetek, fiaim, hallgassatok rám, megtanítalak benneteket az ÚR félelmére. </a:t>
            </a:r>
            <a:r>
              <a:rPr lang="hu-HU" sz="2400" baseline="30000" dirty="0"/>
              <a:t>13</a:t>
            </a:r>
            <a:r>
              <a:rPr lang="hu-HU" sz="2400" dirty="0"/>
              <a:t>Ki az az ember, akinek tetszik az élet, és szeretne jó napokat látni? </a:t>
            </a:r>
            <a:r>
              <a:rPr lang="hu-HU" sz="2400" baseline="30000" dirty="0"/>
              <a:t>14</a:t>
            </a:r>
            <a:r>
              <a:rPr lang="hu-HU" sz="2400" dirty="0"/>
              <a:t>Vigyázz, hogy nyelved ne szóljon rosszat, és ajkad ne beszéljen csalárdságot! </a:t>
            </a:r>
            <a:r>
              <a:rPr lang="hu-HU" sz="2400" baseline="30000" dirty="0"/>
              <a:t>15</a:t>
            </a:r>
            <a:r>
              <a:rPr lang="hu-HU" sz="2400" dirty="0"/>
              <a:t>Hagyj fel a rosszal, és cselekedj jót, törekedj békességre, és kövesd azt</a:t>
            </a:r>
            <a:r>
              <a:rPr lang="hu-HU" sz="2400" dirty="0" smtClean="0"/>
              <a:t>! (Zsolt 34)</a:t>
            </a:r>
            <a:endParaRPr lang="hu-HU" sz="2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jakab</a:t>
            </a:r>
            <a:r>
              <a:rPr lang="hu-HU" sz="2800" dirty="0" smtClean="0">
                <a:solidFill>
                  <a:srgbClr val="C00000"/>
                </a:solidFill>
              </a:rPr>
              <a:t> apostol levele 3. rész </a:t>
            </a:r>
            <a:r>
              <a:rPr lang="hu-HU" sz="2800" dirty="0" smtClean="0">
                <a:solidFill>
                  <a:srgbClr val="C00000"/>
                </a:solidFill>
              </a:rPr>
              <a:t>13-18.  </a:t>
            </a:r>
            <a:r>
              <a:rPr lang="hu-HU" sz="2800" dirty="0" smtClean="0">
                <a:solidFill>
                  <a:srgbClr val="C00000"/>
                </a:solidFill>
              </a:rPr>
              <a:t>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500098"/>
            <a:ext cx="1183651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13</a:t>
            </a:r>
            <a:r>
              <a:rPr lang="hu-HU" sz="2400" dirty="0"/>
              <a:t>Kicsoda bölcs és értelmes közöttetek? Mutassa meg a magatartásával, hogy mindent bölcs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szelídséggel </a:t>
            </a:r>
            <a:r>
              <a:rPr lang="hu-HU" sz="2400" dirty="0"/>
              <a:t>tesz! </a:t>
            </a:r>
            <a:r>
              <a:rPr lang="hu-HU" sz="2400" baseline="30000" dirty="0"/>
              <a:t>14</a:t>
            </a:r>
            <a:r>
              <a:rPr lang="hu-HU" sz="2400" dirty="0"/>
              <a:t>Ha pedig keserű irigység és viszálykodás van a szívetekben, ne vétkezzetek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az </a:t>
            </a:r>
            <a:r>
              <a:rPr lang="hu-HU" sz="2400" dirty="0"/>
              <a:t>igazság ellen azzal, hogy bölcsességetekkel kérkedtek. </a:t>
            </a:r>
            <a:r>
              <a:rPr lang="hu-HU" sz="2400" baseline="30000" dirty="0"/>
              <a:t>15</a:t>
            </a:r>
            <a:r>
              <a:rPr lang="hu-HU" sz="2400" dirty="0"/>
              <a:t>Ez a bölcsesség nem felülről jön,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hanem </a:t>
            </a:r>
            <a:r>
              <a:rPr lang="hu-HU" sz="2400" dirty="0"/>
              <a:t>földi, testi és ördögi. </a:t>
            </a:r>
            <a:r>
              <a:rPr lang="hu-HU" sz="2400" baseline="30000" dirty="0"/>
              <a:t>16</a:t>
            </a:r>
            <a:r>
              <a:rPr lang="hu-HU" sz="2400" dirty="0"/>
              <a:t>Mert ahol irigység van és viszálykodás, ott zűrzavar van és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mindenféle </a:t>
            </a:r>
            <a:r>
              <a:rPr lang="hu-HU" sz="2400" dirty="0"/>
              <a:t>gonosz tett. </a:t>
            </a:r>
            <a:r>
              <a:rPr lang="hu-HU" sz="2400" baseline="30000" dirty="0">
                <a:solidFill>
                  <a:srgbClr val="0070C0"/>
                </a:solidFill>
              </a:rPr>
              <a:t>17</a:t>
            </a:r>
            <a:r>
              <a:rPr lang="hu-HU" sz="2400" dirty="0">
                <a:solidFill>
                  <a:srgbClr val="0070C0"/>
                </a:solidFill>
              </a:rPr>
              <a:t>A felülről való bölcsesség először is tiszta, azután békeszerető,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méltányos</a:t>
            </a:r>
            <a:r>
              <a:rPr lang="hu-HU" sz="2400" dirty="0">
                <a:solidFill>
                  <a:srgbClr val="0070C0"/>
                </a:solidFill>
              </a:rPr>
              <a:t>, engedékeny, irgalommal és jó gyümölcsökkel teljes, nem részrehajló és nem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képmutató</a:t>
            </a:r>
            <a:r>
              <a:rPr lang="hu-HU" sz="2400" dirty="0">
                <a:solidFill>
                  <a:srgbClr val="0070C0"/>
                </a:solidFill>
              </a:rPr>
              <a:t>. </a:t>
            </a:r>
            <a:r>
              <a:rPr lang="hu-HU" sz="2400" baseline="30000" dirty="0">
                <a:solidFill>
                  <a:srgbClr val="0070C0"/>
                </a:solidFill>
              </a:rPr>
              <a:t>18</a:t>
            </a:r>
            <a:r>
              <a:rPr lang="hu-HU" sz="2400" dirty="0">
                <a:solidFill>
                  <a:srgbClr val="0070C0"/>
                </a:solidFill>
              </a:rPr>
              <a:t>Akik békességet teremtenek, békességben vetnek, hogy az igazság gyümölcsét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arassák</a:t>
            </a:r>
            <a:r>
              <a:rPr lang="hu-HU" sz="2400" dirty="0">
                <a:solidFill>
                  <a:srgbClr val="0070C0"/>
                </a:solidFill>
              </a:rPr>
              <a:t>. </a:t>
            </a:r>
            <a:endParaRPr lang="hu-HU" sz="2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Vetőgépünk karbantartása </a:t>
            </a:r>
            <a:r>
              <a:rPr lang="hu-HU" dirty="0" smtClean="0"/>
              <a:t>2.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bevezető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2" cy="39454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dirty="0" smtClean="0"/>
              <a:t>Thomas </a:t>
            </a:r>
            <a:r>
              <a:rPr lang="hu-HU" sz="2400" dirty="0" err="1" smtClean="0"/>
              <a:t>Manton</a:t>
            </a:r>
            <a:r>
              <a:rPr lang="hu-HU" sz="2400" dirty="0" smtClean="0"/>
              <a:t>:</a:t>
            </a: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„Bármit is teszünk az életben, az mag, és mindig azt aratjuk, amit vetettünk.”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MAGOK: gondolataink, szavaink, cselekedeteink.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A leggyakrabban elvetett magok a </a:t>
            </a:r>
            <a:r>
              <a:rPr lang="hu-HU" sz="2400" dirty="0" smtClean="0">
                <a:solidFill>
                  <a:srgbClr val="C00000"/>
                </a:solidFill>
              </a:rPr>
              <a:t>SZAVAINK</a:t>
            </a:r>
            <a:r>
              <a:rPr lang="hu-HU" sz="2400" dirty="0" smtClean="0">
                <a:solidFill>
                  <a:srgbClr val="7030A0"/>
                </a:solidFill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2400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Mindenki rendelkezik velük; mindenki használja; gyakran visszaélnek vele.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Jóllehet semmibe sem kerülnek, mégis hatalmas értékű kincsek.</a:t>
            </a:r>
            <a:endParaRPr lang="hu-H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Vetőgépünk </a:t>
            </a:r>
            <a:r>
              <a:rPr lang="hu-HU" dirty="0" smtClean="0"/>
              <a:t>karbantartása </a:t>
            </a:r>
            <a:r>
              <a:rPr lang="hu-HU" dirty="0" smtClean="0"/>
              <a:t>2.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471681" cy="40241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/>
              <a:t>Chris Simpson író: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„A </a:t>
            </a:r>
            <a:r>
              <a:rPr lang="hu-HU" sz="3200" dirty="0" smtClean="0">
                <a:solidFill>
                  <a:srgbClr val="7030A0"/>
                </a:solidFill>
              </a:rPr>
              <a:t>szavak jelentik, teszik, megváltoztatják, befolyásolják és megvalósítják a dolgokat. A szavak élnek. Ha egyszer kimondták, soha többé nem lehet őket visszavonni.”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4000" dirty="0" smtClean="0">
                <a:solidFill>
                  <a:srgbClr val="C00000"/>
                </a:solidFill>
              </a:rPr>
              <a:t>89 425 000</a:t>
            </a:r>
            <a:endParaRPr lang="hu-H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Vetőgépünk </a:t>
            </a:r>
            <a:r>
              <a:rPr lang="hu-HU" dirty="0" smtClean="0"/>
              <a:t>karbantartása </a:t>
            </a:r>
            <a:r>
              <a:rPr lang="hu-HU" dirty="0" smtClean="0"/>
              <a:t>2.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471681" cy="402416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>
                <a:solidFill>
                  <a:srgbClr val="7030A0"/>
                </a:solidFill>
              </a:rPr>
              <a:t>Ahhoz, hogy vigyázni tudjunk a </a:t>
            </a:r>
            <a:r>
              <a:rPr lang="hu-HU" sz="3200" dirty="0" err="1">
                <a:solidFill>
                  <a:srgbClr val="7030A0"/>
                </a:solidFill>
              </a:rPr>
              <a:t>szánkra</a:t>
            </a:r>
            <a:r>
              <a:rPr lang="hu-HU" sz="3200" dirty="0">
                <a:solidFill>
                  <a:srgbClr val="7030A0"/>
                </a:solidFill>
              </a:rPr>
              <a:t>, a jó mag vetésére összpontosítsunk, ne a mások által vagy általunk elvetett rossz magok megszüntetésére!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3200" dirty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>
                <a:solidFill>
                  <a:srgbClr val="C00000"/>
                </a:solidFill>
              </a:rPr>
              <a:t>Ideje véget vetni az átkok negatív hatásainak!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Vetőgépünk </a:t>
            </a:r>
            <a:r>
              <a:rPr lang="hu-HU" dirty="0" smtClean="0"/>
              <a:t>karbantartása </a:t>
            </a:r>
            <a:r>
              <a:rPr lang="hu-HU" dirty="0" smtClean="0"/>
              <a:t>2.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471681" cy="402416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7030A0"/>
                </a:solidFill>
              </a:rPr>
              <a:t>Részlet </a:t>
            </a:r>
            <a:r>
              <a:rPr lang="hu-HU" sz="3200" dirty="0" err="1" smtClean="0">
                <a:solidFill>
                  <a:srgbClr val="7030A0"/>
                </a:solidFill>
              </a:rPr>
              <a:t>Liberty</a:t>
            </a:r>
            <a:r>
              <a:rPr lang="hu-HU" sz="3200" dirty="0" smtClean="0">
                <a:solidFill>
                  <a:srgbClr val="7030A0"/>
                </a:solidFill>
              </a:rPr>
              <a:t> </a:t>
            </a:r>
            <a:r>
              <a:rPr lang="hu-HU" sz="3200" dirty="0" err="1" smtClean="0">
                <a:solidFill>
                  <a:srgbClr val="7030A0"/>
                </a:solidFill>
              </a:rPr>
              <a:t>Savard</a:t>
            </a:r>
            <a:r>
              <a:rPr lang="hu-HU" sz="3200" dirty="0" smtClean="0">
                <a:solidFill>
                  <a:srgbClr val="7030A0"/>
                </a:solidFill>
              </a:rPr>
              <a:t> imádságából:</a:t>
            </a:r>
            <a:endParaRPr lang="hu-HU" sz="3200" dirty="0">
              <a:solidFill>
                <a:srgbClr val="C00000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C00000"/>
                </a:solidFill>
              </a:rPr>
              <a:t>„Belekapaszkodom az ige igazságába, hogy Jézus az Ő békességét adta nekem, amelyet a világ nem vehet el. Ragaszkodom az ige igazságához, hogy minden a javamra szolgál. Senki más véleménye nem korlátozza életemet és a képességeimet, hacsak tévesen én nem döntök úgy, hogy egyetértek ezekkel a korlátozásokkal.”</a:t>
            </a:r>
            <a:endParaRPr lang="hu-HU" sz="3200" dirty="0">
              <a:solidFill>
                <a:srgbClr val="C0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620000" cy="31051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l="10284" t="10872" r="9716" b="12785"/>
          <a:stretch/>
        </p:blipFill>
        <p:spPr>
          <a:xfrm>
            <a:off x="5029200" y="0"/>
            <a:ext cx="7162800" cy="45593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5258" t="13163" r="13917" b="9210"/>
          <a:stretch/>
        </p:blipFill>
        <p:spPr>
          <a:xfrm>
            <a:off x="5486400" y="1371599"/>
            <a:ext cx="6705600" cy="5486401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6"/>
          <a:srcRect l="41878" r="5207" b="32891"/>
          <a:stretch/>
        </p:blipFill>
        <p:spPr>
          <a:xfrm>
            <a:off x="0" y="2449547"/>
            <a:ext cx="5561704" cy="440845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7"/>
          <a:srcRect l="17941" t="15000" b="33471"/>
          <a:stretch/>
        </p:blipFill>
        <p:spPr>
          <a:xfrm>
            <a:off x="2154477" y="1828800"/>
            <a:ext cx="698952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Mondj áldást, hogy békességben vethess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Ha áldást mondasz másokra, magad is áldás leszel, és áldást kapsz viszont.</a:t>
            </a:r>
            <a:endParaRPr lang="hu-HU" sz="24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Ha áldásokat mondunk, az identitás és a sors szó-</a:t>
            </a:r>
            <a:r>
              <a:rPr lang="hu-HU" sz="2400" dirty="0" err="1" smtClean="0">
                <a:solidFill>
                  <a:srgbClr val="C00000"/>
                </a:solidFill>
              </a:rPr>
              <a:t>magvait</a:t>
            </a:r>
            <a:r>
              <a:rPr lang="hu-HU" sz="2400" dirty="0" smtClean="0">
                <a:solidFill>
                  <a:srgbClr val="C00000"/>
                </a:solidFill>
              </a:rPr>
              <a:t> vetjük el.</a:t>
            </a:r>
            <a:endParaRPr lang="hu-HU" sz="2400" dirty="0" smtClean="0">
              <a:solidFill>
                <a:srgbClr val="C00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>
                <a:solidFill>
                  <a:srgbClr val="0070C0"/>
                </a:solidFill>
              </a:rPr>
              <a:t>a</a:t>
            </a:r>
            <a:r>
              <a:rPr lang="hu-HU" sz="2200" dirty="0" smtClean="0">
                <a:solidFill>
                  <a:srgbClr val="0070C0"/>
                </a:solidFill>
              </a:rPr>
              <a:t>z áldásmondás Isten identitásról és sorsról szóló üzenetének átadása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 gyermeknevelésben a szülők lehetnek Isten megbízottjai, hogy közöljék a gyermek Istentől kapott identitását vagy sorsát</a:t>
            </a:r>
            <a:endParaRPr lang="hu-HU" sz="2200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u="sng" dirty="0" smtClean="0">
                <a:solidFill>
                  <a:srgbClr val="7030A0"/>
                </a:solidFill>
              </a:rPr>
              <a:t>Isten üzenete:</a:t>
            </a:r>
            <a:r>
              <a:rPr lang="hu-HU" sz="2200" dirty="0" smtClean="0">
                <a:solidFill>
                  <a:srgbClr val="7030A0"/>
                </a:solidFill>
              </a:rPr>
              <a:t> </a:t>
            </a:r>
            <a:r>
              <a:rPr lang="hu-HU" sz="2200" i="1" dirty="0" smtClean="0">
                <a:solidFill>
                  <a:srgbClr val="7030A0"/>
                </a:solidFill>
              </a:rPr>
              <a:t>„Szeretlek. Értékes vagy. Különleges vagy. Akartam, hogy legyél. Célod van. Rendeltetésed van. Senki más nem tudja teljesíteni a te elhívásodat és sorsodat.”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i="1" dirty="0" smtClean="0"/>
              <a:t>Senki más nem lehet apja gyermekeidnek vagy férje a feleségednek. Senki más nem lehet a szüleid lánya. Senki más nem tudja megvalósítani azt, amiért te lettél ideküldve, hogy </a:t>
            </a:r>
            <a:r>
              <a:rPr lang="hu-HU" sz="2200" i="1" dirty="0" err="1" smtClean="0"/>
              <a:t>megvalósítsd</a:t>
            </a:r>
            <a:r>
              <a:rPr lang="hu-HU" sz="2200" i="1" dirty="0" smtClean="0"/>
              <a:t>.</a:t>
            </a:r>
            <a:endParaRPr lang="hu-HU" sz="2200" i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 smtClean="0">
                <a:solidFill>
                  <a:srgbClr val="0070C0"/>
                </a:solidFill>
              </a:rPr>
              <a:t>Akik </a:t>
            </a:r>
            <a:r>
              <a:rPr lang="hu-HU" sz="2000" dirty="0">
                <a:solidFill>
                  <a:srgbClr val="0070C0"/>
                </a:solidFill>
              </a:rPr>
              <a:t>békességet teremtenek, békességben vetnek, hogy az igazság gyümölcsét </a:t>
            </a:r>
            <a:r>
              <a:rPr lang="hu-HU" sz="2000" dirty="0" smtClean="0">
                <a:solidFill>
                  <a:srgbClr val="0070C0"/>
                </a:solidFill>
              </a:rPr>
              <a:t>arassák</a:t>
            </a:r>
            <a:r>
              <a:rPr lang="hu-HU" sz="2000" dirty="0" smtClean="0">
                <a:solidFill>
                  <a:srgbClr val="0070C0"/>
                </a:solidFill>
              </a:rPr>
              <a:t>.”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Jak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3,18</a:t>
            </a:r>
            <a:endParaRPr lang="hu-HU" sz="18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Vizsgáld meg a szavaidat, mielőtt elveted azokat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32614" y="86989"/>
            <a:ext cx="6640286" cy="58242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Mi a forrása a </a:t>
            </a:r>
            <a:r>
              <a:rPr lang="hu-HU" sz="2400" dirty="0" err="1" smtClean="0">
                <a:solidFill>
                  <a:srgbClr val="C00000"/>
                </a:solidFill>
              </a:rPr>
              <a:t>szavaidnak</a:t>
            </a:r>
            <a:r>
              <a:rPr lang="hu-HU" sz="2400" dirty="0" smtClean="0">
                <a:solidFill>
                  <a:srgbClr val="C00000"/>
                </a:solidFill>
              </a:rPr>
              <a:t>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A felülről jövő bölcsességet vagy az alulról való romlottságot tükrözik?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i="1" dirty="0" smtClean="0">
                <a:solidFill>
                  <a:srgbClr val="0070C0"/>
                </a:solidFill>
              </a:rPr>
              <a:t>„Ez </a:t>
            </a:r>
            <a:r>
              <a:rPr lang="hu-HU" sz="2200" i="1" dirty="0">
                <a:solidFill>
                  <a:srgbClr val="0070C0"/>
                </a:solidFill>
              </a:rPr>
              <a:t>a bölcsesség nem felülről jön, </a:t>
            </a:r>
            <a:r>
              <a:rPr lang="hu-HU" sz="2200" i="1" dirty="0" smtClean="0">
                <a:solidFill>
                  <a:srgbClr val="0070C0"/>
                </a:solidFill>
              </a:rPr>
              <a:t>hanem </a:t>
            </a:r>
            <a:r>
              <a:rPr lang="hu-HU" sz="2200" i="1" dirty="0">
                <a:solidFill>
                  <a:srgbClr val="0070C0"/>
                </a:solidFill>
              </a:rPr>
              <a:t>földi, testi és ördögi. </a:t>
            </a:r>
            <a:r>
              <a:rPr lang="hu-HU" sz="2200" i="1" dirty="0" smtClean="0">
                <a:solidFill>
                  <a:srgbClr val="0070C0"/>
                </a:solidFill>
              </a:rPr>
              <a:t>Mert </a:t>
            </a:r>
            <a:r>
              <a:rPr lang="hu-HU" sz="2200" i="1" dirty="0">
                <a:solidFill>
                  <a:srgbClr val="0070C0"/>
                </a:solidFill>
              </a:rPr>
              <a:t>ahol irigység van és viszálykodás, ott zűrzavar van és </a:t>
            </a:r>
            <a:r>
              <a:rPr lang="hu-HU" sz="2200" i="1" dirty="0" smtClean="0">
                <a:solidFill>
                  <a:srgbClr val="0070C0"/>
                </a:solidFill>
              </a:rPr>
              <a:t>mindenféle </a:t>
            </a:r>
            <a:r>
              <a:rPr lang="hu-HU" sz="2200" i="1" dirty="0">
                <a:solidFill>
                  <a:srgbClr val="0070C0"/>
                </a:solidFill>
              </a:rPr>
              <a:t>gonosz tett</a:t>
            </a:r>
            <a:r>
              <a:rPr lang="hu-HU" sz="2200" i="1" dirty="0" smtClean="0">
                <a:solidFill>
                  <a:srgbClr val="0070C0"/>
                </a:solidFill>
              </a:rPr>
              <a:t>.” </a:t>
            </a:r>
            <a:r>
              <a:rPr lang="hu-HU" sz="2200" dirty="0" smtClean="0">
                <a:solidFill>
                  <a:srgbClr val="0070C0"/>
                </a:solidFill>
              </a:rPr>
              <a:t>(Jak 3,15-16)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Előfordulhat, hogy azok a szavak, amelyeket fontolgatok, ugyan igazak, de még nincs itt az ideje, hogy kimondjam azaz elvessem azokat.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van úgy néha, hogy a legjobb, ha csendben maradunk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Amit mondok, összhangban van-e azzal, amit teszek?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err="1"/>
              <a:t>s</a:t>
            </a:r>
            <a:r>
              <a:rPr lang="hu-HU" sz="2200" dirty="0" err="1" smtClean="0"/>
              <a:t>zavainknak</a:t>
            </a:r>
            <a:r>
              <a:rPr lang="hu-HU" sz="2200" dirty="0" smtClean="0"/>
              <a:t> cselekedeteink adnak hitelt vagy erőt.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 szív teljességéből kell, hogy szóljon a száj</a:t>
            </a:r>
            <a:endParaRPr lang="hu-HU" sz="220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>
                <a:solidFill>
                  <a:srgbClr val="0070C0"/>
                </a:solidFill>
              </a:rPr>
              <a:t>„A felülről való bölcsesség először is tiszta, azután békeszerető, </a:t>
            </a:r>
            <a:r>
              <a:rPr lang="hu-HU" sz="2000" dirty="0" smtClean="0">
                <a:solidFill>
                  <a:srgbClr val="0070C0"/>
                </a:solidFill>
              </a:rPr>
              <a:t>méltányos</a:t>
            </a:r>
            <a:r>
              <a:rPr lang="hu-HU" sz="2000" dirty="0">
                <a:solidFill>
                  <a:srgbClr val="0070C0"/>
                </a:solidFill>
              </a:rPr>
              <a:t>, engedékeny, irgalommal és jó gyümölcsökkel teljes, nem részrehajló és nem </a:t>
            </a:r>
            <a:r>
              <a:rPr lang="hu-HU" sz="2000" dirty="0" smtClean="0">
                <a:solidFill>
                  <a:srgbClr val="0070C0"/>
                </a:solidFill>
              </a:rPr>
              <a:t>képmutató.”</a:t>
            </a:r>
            <a:endParaRPr lang="hu-HU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Jak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 3,17</a:t>
            </a:r>
            <a:endParaRPr lang="hu-HU" sz="1800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6679</TotalTime>
  <Words>966</Words>
  <Application>Microsoft Office PowerPoint</Application>
  <PresentationFormat>Szélesvásznú</PresentationFormat>
  <Paragraphs>83</Paragraphs>
  <Slides>13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Gallery</vt:lpstr>
      <vt:lpstr>Vetőgépünk karbantartása 2.</vt:lpstr>
      <vt:lpstr> jakab apostol levele 3. rész 13-18.  versek</vt:lpstr>
      <vt:lpstr>Vetőgépünk karbantartása 2. bevezető gondolatok</vt:lpstr>
      <vt:lpstr>Vetőgépünk karbantartása 2. bevezető gondolatok</vt:lpstr>
      <vt:lpstr>Vetőgépünk karbantartása 2. bevezető gondolatok</vt:lpstr>
      <vt:lpstr>Vetőgépünk karbantartása 2. bevezető gondolatok</vt:lpstr>
      <vt:lpstr>PowerPoint-bemutató</vt:lpstr>
      <vt:lpstr>Mondj áldást, hogy békességben vethess</vt:lpstr>
      <vt:lpstr>Vizsgáld meg a szavaidat, mielőtt elveted azokat</vt:lpstr>
      <vt:lpstr>szólj áldást tudatosan</vt:lpstr>
      <vt:lpstr>PowerPoint-bemutató</vt:lpstr>
      <vt:lpstr>Vetőgépünk karbantartása 2. ZÁRÓ GONDOLATOK</vt:lpstr>
      <vt:lpstr>Vetőgépünk karbantartása 2.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535</cp:revision>
  <cp:lastPrinted>2021-01-30T22:39:25Z</cp:lastPrinted>
  <dcterms:created xsi:type="dcterms:W3CDTF">2020-09-26T18:34:06Z</dcterms:created>
  <dcterms:modified xsi:type="dcterms:W3CDTF">2024-10-19T22:05:26Z</dcterms:modified>
</cp:coreProperties>
</file>