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58" r:id="rId3"/>
    <p:sldId id="369" r:id="rId4"/>
    <p:sldId id="368" r:id="rId5"/>
    <p:sldId id="37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7450" autoAdjust="0"/>
    <p:restoredTop sz="94660"/>
  </p:normalViewPr>
  <p:slideViewPr>
    <p:cSldViewPr snapToGrid="0">
      <p:cViewPr varScale="1">
        <p:scale>
          <a:sx n="69" d="100"/>
          <a:sy n="69" d="100"/>
        </p:scale>
        <p:origin x="-468" y="-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32"/>
    </p:cViewPr>
  </p:sorterViewPr>
  <p:notesViewPr>
    <p:cSldViewPr snapToGrid="0">
      <p:cViewPr varScale="1">
        <p:scale>
          <a:sx n="51" d="100"/>
          <a:sy n="51" d="100"/>
        </p:scale>
        <p:origin x="2692" y="2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0AA7C-D6D9-47A1-957F-AE1FD420E583}" type="datetimeFigureOut">
              <a:rPr lang="hu-HU" smtClean="0"/>
              <a:pPr/>
              <a:t>2025. 03. 23.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17454-6CD4-40EA-AA78-DFF3366CDF5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8392810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D5E56D-A941-4D5E-A5DE-0EF8E59BEA46}" type="datetimeFigureOut">
              <a:rPr lang="hu-HU" smtClean="0"/>
              <a:pPr/>
              <a:t>2025. 03. 23.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D56AB7-9312-4745-8F1D-B298FA6D982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366957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56AB7-9312-4745-8F1D-B298FA6D9821}" type="slidenum">
              <a:rPr lang="hu-HU" smtClean="0"/>
              <a:pPr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660683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56AB7-9312-4745-8F1D-B298FA6D9821}" type="slidenum">
              <a:rPr lang="hu-HU" smtClean="0"/>
              <a:pPr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872263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56AB7-9312-4745-8F1D-B298FA6D9821}" type="slidenum">
              <a:rPr lang="hu-HU" smtClean="0"/>
              <a:pPr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8722632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56AB7-9312-4745-8F1D-B298FA6D9821}" type="slidenum">
              <a:rPr lang="hu-HU" smtClean="0"/>
              <a:pPr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4616777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56AB7-9312-4745-8F1D-B298FA6D9821}" type="slidenum">
              <a:rPr lang="hu-HU" smtClean="0"/>
              <a:pPr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461677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3/23/2025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3/23/2025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3/23/2025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3600" dirty="0" smtClean="0"/>
              <a:t>Kerüljük a szélsőségeket</a:t>
            </a:r>
            <a:endParaRPr lang="hu-HU" sz="36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C00000"/>
                </a:solidFill>
              </a:rPr>
              <a:t>Bölcsesség, megelégedés, egyszerűség</a:t>
            </a:r>
            <a:endParaRPr lang="hu-HU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531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/>
            </a:r>
            <a:br>
              <a:rPr lang="hu-HU" dirty="0"/>
            </a:br>
            <a:r>
              <a:rPr lang="hu-HU" sz="2800" dirty="0" smtClean="0">
                <a:solidFill>
                  <a:srgbClr val="C00000"/>
                </a:solidFill>
              </a:rPr>
              <a:t>prédikátor könyve </a:t>
            </a:r>
            <a:r>
              <a:rPr lang="hu-HU" sz="2800" dirty="0" smtClean="0">
                <a:solidFill>
                  <a:srgbClr val="C00000"/>
                </a:solidFill>
              </a:rPr>
              <a:t>7. </a:t>
            </a:r>
            <a:r>
              <a:rPr lang="hu-HU" sz="2800" dirty="0">
                <a:solidFill>
                  <a:srgbClr val="C00000"/>
                </a:solidFill>
              </a:rPr>
              <a:t>rész </a:t>
            </a:r>
            <a:r>
              <a:rPr lang="hu-HU" sz="2800" dirty="0" smtClean="0">
                <a:solidFill>
                  <a:srgbClr val="C00000"/>
                </a:solidFill>
              </a:rPr>
              <a:t>1-29. </a:t>
            </a:r>
            <a:r>
              <a:rPr lang="hu-HU" sz="2800" dirty="0">
                <a:solidFill>
                  <a:srgbClr val="C00000"/>
                </a:solidFill>
              </a:rPr>
              <a:t>versek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153295" y="2130803"/>
            <a:ext cx="11819966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baseline="30000" dirty="0" smtClean="0"/>
              <a:t>1</a:t>
            </a:r>
            <a:r>
              <a:rPr lang="hu-HU" sz="2400" dirty="0" smtClean="0"/>
              <a:t>Jobb a hírnév a drága olajnál, és a halál napja a születés </a:t>
            </a:r>
            <a:r>
              <a:rPr lang="hu-HU" sz="2400" dirty="0" smtClean="0"/>
              <a:t>napjánál.</a:t>
            </a:r>
            <a:r>
              <a:rPr lang="hu-HU" sz="2400" dirty="0" smtClean="0"/>
              <a:t> </a:t>
            </a:r>
            <a:r>
              <a:rPr lang="hu-HU" sz="2400" baseline="30000" dirty="0" smtClean="0"/>
              <a:t>2</a:t>
            </a:r>
            <a:r>
              <a:rPr lang="hu-HU" sz="2400" dirty="0" smtClean="0"/>
              <a:t>Jobb olyan házba menni, ahol gyászolnak, mint olyanba, ahol mulatnak, hiszen így lesz vége minden embernek. Szívlelje meg ezt, aki él! </a:t>
            </a:r>
            <a:r>
              <a:rPr lang="hu-HU" sz="2400" baseline="30000" dirty="0" smtClean="0"/>
              <a:t>3</a:t>
            </a:r>
            <a:r>
              <a:rPr lang="hu-HU" sz="2400" dirty="0" smtClean="0"/>
              <a:t>Többet ér a bánat, mint a nevetés, ha a szomorú arc mellett jobbá lesz a </a:t>
            </a:r>
            <a:r>
              <a:rPr lang="hu-HU" sz="2400" dirty="0" smtClean="0"/>
              <a:t>szív.</a:t>
            </a:r>
            <a:r>
              <a:rPr lang="hu-HU" sz="2400" dirty="0" smtClean="0"/>
              <a:t> </a:t>
            </a:r>
            <a:r>
              <a:rPr lang="hu-HU" sz="2400" baseline="30000" dirty="0" smtClean="0"/>
              <a:t>4</a:t>
            </a:r>
            <a:r>
              <a:rPr lang="hu-HU" sz="2400" dirty="0" smtClean="0"/>
              <a:t>A bölcsek a gyászolók házára gondolnak, az ostobák pedig a vigadozók házára. </a:t>
            </a:r>
            <a:r>
              <a:rPr lang="hu-HU" sz="2400" baseline="30000" dirty="0" smtClean="0"/>
              <a:t>5</a:t>
            </a:r>
            <a:r>
              <a:rPr lang="hu-HU" sz="2400" dirty="0" smtClean="0"/>
              <a:t>Jobb a bölcsek dorgálását hallgatni, mint ha az ostobák énekét hallgatja valaki. </a:t>
            </a:r>
            <a:r>
              <a:rPr lang="hu-HU" sz="2400" baseline="30000" dirty="0" smtClean="0"/>
              <a:t>6</a:t>
            </a:r>
            <a:r>
              <a:rPr lang="hu-HU" sz="2400" dirty="0" smtClean="0"/>
              <a:t>Mert olyan az ostoba nevetése, mint a tövis ropogása a fazék alatt. Ez is hiábavalóság! </a:t>
            </a:r>
            <a:r>
              <a:rPr lang="hu-HU" sz="2400" baseline="30000" dirty="0" smtClean="0"/>
              <a:t>7</a:t>
            </a:r>
            <a:r>
              <a:rPr lang="hu-HU" sz="2400" dirty="0" smtClean="0"/>
              <a:t>Az elnyomás oktalanná teszi a bölcset, és az ajándék megrontja a </a:t>
            </a:r>
            <a:r>
              <a:rPr lang="hu-HU" sz="2400" dirty="0" smtClean="0"/>
              <a:t>szívet.</a:t>
            </a:r>
            <a:r>
              <a:rPr lang="hu-HU" sz="2400" dirty="0" smtClean="0"/>
              <a:t> </a:t>
            </a:r>
            <a:r>
              <a:rPr lang="hu-HU" sz="2400" baseline="30000" dirty="0" smtClean="0"/>
              <a:t>8</a:t>
            </a:r>
            <a:r>
              <a:rPr lang="hu-HU" sz="2400" dirty="0" smtClean="0"/>
              <a:t>Jobb valaminek a befejezése, mint az elkezdése. Jobb türelmesnek lenni, mint kevélynek. </a:t>
            </a:r>
            <a:r>
              <a:rPr lang="hu-HU" sz="2400" baseline="30000" dirty="0" smtClean="0"/>
              <a:t>9</a:t>
            </a:r>
            <a:r>
              <a:rPr lang="hu-HU" sz="2400" dirty="0" smtClean="0"/>
              <a:t>Ne bosszankodj föl lelkedben hirtelen, mert a bosszankodás az ostobák szívében </a:t>
            </a:r>
            <a:r>
              <a:rPr lang="hu-HU" sz="2400" dirty="0" smtClean="0"/>
              <a:t>tanyázik. </a:t>
            </a:r>
            <a:r>
              <a:rPr lang="hu-HU" sz="2400" baseline="30000" dirty="0" smtClean="0"/>
              <a:t>10</a:t>
            </a:r>
            <a:r>
              <a:rPr lang="hu-HU" sz="2400" dirty="0" smtClean="0"/>
              <a:t>Ne </a:t>
            </a:r>
            <a:r>
              <a:rPr lang="hu-HU" sz="2400" dirty="0" smtClean="0"/>
              <a:t>mondd azt, hogy miért voltak jobbak a hajdani napok a mostaniaknál, mert nem bölcs dolog, ha ilyet kérdezel! </a:t>
            </a:r>
            <a:endParaRPr lang="hu-HU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295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/>
            </a:r>
            <a:br>
              <a:rPr lang="hu-HU" dirty="0"/>
            </a:br>
            <a:r>
              <a:rPr lang="hu-HU" sz="2800" dirty="0" smtClean="0">
                <a:solidFill>
                  <a:srgbClr val="C00000"/>
                </a:solidFill>
              </a:rPr>
              <a:t>prédikátor könyve </a:t>
            </a:r>
            <a:r>
              <a:rPr lang="hu-HU" sz="2800" dirty="0" smtClean="0">
                <a:solidFill>
                  <a:srgbClr val="C00000"/>
                </a:solidFill>
              </a:rPr>
              <a:t>7. </a:t>
            </a:r>
            <a:r>
              <a:rPr lang="hu-HU" sz="2800" dirty="0">
                <a:solidFill>
                  <a:srgbClr val="C00000"/>
                </a:solidFill>
              </a:rPr>
              <a:t>rész </a:t>
            </a:r>
            <a:r>
              <a:rPr lang="hu-HU" sz="2800" dirty="0" smtClean="0">
                <a:solidFill>
                  <a:srgbClr val="C00000"/>
                </a:solidFill>
              </a:rPr>
              <a:t>1-29. </a:t>
            </a:r>
            <a:r>
              <a:rPr lang="hu-HU" sz="2800" dirty="0">
                <a:solidFill>
                  <a:srgbClr val="C00000"/>
                </a:solidFill>
              </a:rPr>
              <a:t>versek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153295" y="2130803"/>
            <a:ext cx="11819966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baseline="30000" dirty="0" smtClean="0"/>
              <a:t>11</a:t>
            </a:r>
            <a:r>
              <a:rPr lang="hu-HU" sz="2400" dirty="0" smtClean="0"/>
              <a:t>Jó a bölcsesség az örökség mellett, hasznos azoknak, akik látják a napot. </a:t>
            </a:r>
            <a:r>
              <a:rPr lang="hu-HU" sz="2400" baseline="30000" dirty="0" smtClean="0"/>
              <a:t>12</a:t>
            </a:r>
            <a:r>
              <a:rPr lang="hu-HU" sz="2400" dirty="0" smtClean="0"/>
              <a:t>Mert oltalom a bölcsesség, akárcsak a pénz, de hasznos dolog tudni, hogy a bölcsesség élteti azokat, akiknek van. </a:t>
            </a:r>
            <a:r>
              <a:rPr lang="hu-HU" sz="2400" baseline="30000" dirty="0" smtClean="0"/>
              <a:t>13</a:t>
            </a:r>
            <a:r>
              <a:rPr lang="hu-HU" sz="2400" dirty="0" smtClean="0"/>
              <a:t>Figyeld meg Isten alkotásait: ki tudná kiegyenesíteni, amit ő görbévé </a:t>
            </a:r>
            <a:r>
              <a:rPr lang="hu-HU" sz="2400" dirty="0" smtClean="0"/>
              <a:t>tett?</a:t>
            </a:r>
            <a:r>
              <a:rPr lang="hu-HU" sz="2400" dirty="0" smtClean="0"/>
              <a:t> </a:t>
            </a:r>
            <a:r>
              <a:rPr lang="hu-HU" sz="2400" baseline="30000" dirty="0" smtClean="0"/>
              <a:t>14</a:t>
            </a:r>
            <a:r>
              <a:rPr lang="hu-HU" sz="2400" dirty="0" smtClean="0"/>
              <a:t>A jó napokban élj a jóval, a rossz napokban pedig lásd be, hogy ezt is, amazt is Isten készítette azért, hogy az ember ne találja ki, mi következik. </a:t>
            </a:r>
            <a:r>
              <a:rPr lang="hu-HU" sz="2400" baseline="30000" dirty="0" smtClean="0"/>
              <a:t>15</a:t>
            </a:r>
            <a:r>
              <a:rPr lang="hu-HU" sz="2400" dirty="0" smtClean="0"/>
              <a:t>Sok mindent láttam hiábavaló életemben: Van olyan igaz ember, aki elvész, pedig igaz, és van olyan bűnös, aki sokáig él, pedig </a:t>
            </a:r>
            <a:r>
              <a:rPr lang="hu-HU" sz="2400" dirty="0" smtClean="0"/>
              <a:t>gonosz.</a:t>
            </a:r>
            <a:r>
              <a:rPr lang="hu-HU" sz="2400" dirty="0" smtClean="0"/>
              <a:t> </a:t>
            </a:r>
            <a:r>
              <a:rPr lang="hu-HU" sz="2400" baseline="30000" dirty="0" smtClean="0"/>
              <a:t>16</a:t>
            </a:r>
            <a:r>
              <a:rPr lang="hu-HU" sz="2400" dirty="0" smtClean="0"/>
              <a:t>Ne légy fölöttébb igaz, és ne bölcselkedj fölöslegesen: miért pusztulnál bele?! </a:t>
            </a:r>
            <a:r>
              <a:rPr lang="hu-HU" sz="2400" baseline="30000" dirty="0" smtClean="0"/>
              <a:t>17</a:t>
            </a:r>
            <a:r>
              <a:rPr lang="hu-HU" sz="2400" dirty="0" smtClean="0"/>
              <a:t>Ne légy fölöttébb bűnös, és ne légy bolond: miért halnál meg idő előtt?! </a:t>
            </a:r>
            <a:r>
              <a:rPr lang="hu-HU" sz="2400" baseline="30000" dirty="0" smtClean="0"/>
              <a:t>18</a:t>
            </a:r>
            <a:r>
              <a:rPr lang="hu-HU" sz="2400" dirty="0" smtClean="0"/>
              <a:t>Jó, ha az egyiket is megragadod, a másikat sem engeded ki kezedből, mert az istenfélő ember minden bajból kikerül. </a:t>
            </a:r>
            <a:r>
              <a:rPr lang="hu-HU" sz="2400" baseline="30000" dirty="0" smtClean="0"/>
              <a:t>19</a:t>
            </a:r>
            <a:r>
              <a:rPr lang="hu-HU" sz="2400" dirty="0" smtClean="0"/>
              <a:t>A bölcsesség nagyobb erőssége a bölcsnek, mint tíz olyan ember, aki a várost kormányozza. </a:t>
            </a:r>
            <a:endParaRPr lang="hu-HU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295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/>
            </a:r>
            <a:br>
              <a:rPr lang="hu-HU" dirty="0"/>
            </a:br>
            <a:r>
              <a:rPr lang="hu-HU" sz="2800" dirty="0" smtClean="0">
                <a:solidFill>
                  <a:srgbClr val="C00000"/>
                </a:solidFill>
              </a:rPr>
              <a:t>prédikátor könyve </a:t>
            </a:r>
            <a:r>
              <a:rPr lang="hu-HU" sz="2800" dirty="0">
                <a:solidFill>
                  <a:srgbClr val="C00000"/>
                </a:solidFill>
              </a:rPr>
              <a:t>6</a:t>
            </a:r>
            <a:r>
              <a:rPr lang="hu-HU" sz="2800" dirty="0" smtClean="0">
                <a:solidFill>
                  <a:srgbClr val="C00000"/>
                </a:solidFill>
              </a:rPr>
              <a:t>. </a:t>
            </a:r>
            <a:r>
              <a:rPr lang="hu-HU" sz="2800" dirty="0">
                <a:solidFill>
                  <a:srgbClr val="C00000"/>
                </a:solidFill>
              </a:rPr>
              <a:t>rész </a:t>
            </a:r>
            <a:r>
              <a:rPr lang="hu-HU" sz="2800" dirty="0" smtClean="0">
                <a:solidFill>
                  <a:srgbClr val="C00000"/>
                </a:solidFill>
              </a:rPr>
              <a:t>1-12. </a:t>
            </a:r>
            <a:r>
              <a:rPr lang="hu-HU" sz="2800" dirty="0">
                <a:solidFill>
                  <a:srgbClr val="C00000"/>
                </a:solidFill>
              </a:rPr>
              <a:t>versek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153295" y="2068945"/>
            <a:ext cx="11819966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baseline="30000" dirty="0" smtClean="0"/>
              <a:t>20</a:t>
            </a:r>
            <a:r>
              <a:rPr lang="hu-HU" sz="2400" dirty="0" smtClean="0"/>
              <a:t>Bizony nincs olyan igaz ember a földön, aki csak jót cselekedne, és nem </a:t>
            </a:r>
            <a:r>
              <a:rPr lang="hu-HU" sz="2400" dirty="0" smtClean="0"/>
              <a:t>vétkezne.</a:t>
            </a:r>
            <a:r>
              <a:rPr lang="hu-HU" sz="2400" dirty="0" smtClean="0"/>
              <a:t> </a:t>
            </a:r>
            <a:r>
              <a:rPr lang="hu-HU" sz="2400" baseline="30000" dirty="0" smtClean="0"/>
              <a:t>21</a:t>
            </a:r>
            <a:r>
              <a:rPr lang="hu-HU" sz="2400" dirty="0" smtClean="0"/>
              <a:t>Ne figyelj mindenféle szóbeszédre, és ne halld meg, ha a szolgád átkoz! </a:t>
            </a:r>
            <a:r>
              <a:rPr lang="hu-HU" sz="2400" baseline="30000" dirty="0" smtClean="0"/>
              <a:t>22</a:t>
            </a:r>
            <a:r>
              <a:rPr lang="hu-HU" sz="2400" dirty="0" smtClean="0"/>
              <a:t>Te magad is sok esetről tudsz, amikor te átkoztál másokat.</a:t>
            </a:r>
            <a:br>
              <a:rPr lang="hu-HU" sz="2400" dirty="0" smtClean="0"/>
            </a:br>
            <a:r>
              <a:rPr lang="hu-HU" sz="2400" dirty="0" smtClean="0"/>
              <a:t>   </a:t>
            </a:r>
            <a:r>
              <a:rPr lang="hu-HU" sz="2400" baseline="30000" dirty="0" smtClean="0"/>
              <a:t>23</a:t>
            </a:r>
            <a:r>
              <a:rPr lang="hu-HU" sz="2400" dirty="0" smtClean="0"/>
              <a:t>Mindent megpróbáltam a bölcsességért. Már azt gondoltam, hogy bölcs vagyok, pedig távol voltam tőle. </a:t>
            </a:r>
            <a:r>
              <a:rPr lang="hu-HU" sz="2400" baseline="30000" dirty="0" smtClean="0"/>
              <a:t>24</a:t>
            </a:r>
            <a:r>
              <a:rPr lang="hu-HU" sz="2400" dirty="0" smtClean="0"/>
              <a:t>Távol van, ami van, és nagyon mélyen: ki tudná megtalálni? </a:t>
            </a:r>
            <a:r>
              <a:rPr lang="hu-HU" sz="2400" baseline="30000" dirty="0" smtClean="0"/>
              <a:t>25</a:t>
            </a:r>
            <a:r>
              <a:rPr lang="hu-HU" sz="2400" dirty="0" smtClean="0"/>
              <a:t>Amikor rászántam magam, hogy megismerjem, kifürkésszem és kikutassam bölcsen a végső következtetést, tudva, hogy az oktalanság bűn, és a tévelygés </a:t>
            </a:r>
            <a:r>
              <a:rPr lang="hu-HU" sz="2400" dirty="0" smtClean="0"/>
              <a:t>esztelenség,</a:t>
            </a:r>
            <a:r>
              <a:rPr lang="hu-HU" sz="2400" dirty="0" smtClean="0"/>
              <a:t> </a:t>
            </a:r>
            <a:r>
              <a:rPr lang="hu-HU" sz="2400" baseline="30000" dirty="0" smtClean="0"/>
              <a:t>26</a:t>
            </a:r>
            <a:r>
              <a:rPr lang="hu-HU" sz="2400" dirty="0" smtClean="0"/>
              <a:t>úgy találtam, hogy a halálnál is keserűbb az olyan asszony, aki hasonló a vadászhurokhoz: a szíve háló, kezei pedig bilincsek. Aki kedves Isten előtt, az megmenekül tőle, de a vétkes a foglya </a:t>
            </a:r>
            <a:r>
              <a:rPr lang="hu-HU" sz="2400" dirty="0" smtClean="0"/>
              <a:t>lesz.</a:t>
            </a:r>
            <a:endParaRPr lang="hu-HU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310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/>
            </a:r>
            <a:br>
              <a:rPr lang="hu-HU" dirty="0"/>
            </a:br>
            <a:r>
              <a:rPr lang="hu-HU" sz="2800" dirty="0" smtClean="0">
                <a:solidFill>
                  <a:srgbClr val="C00000"/>
                </a:solidFill>
              </a:rPr>
              <a:t>prédikátor könyve </a:t>
            </a:r>
            <a:r>
              <a:rPr lang="hu-HU" sz="2800" dirty="0">
                <a:solidFill>
                  <a:srgbClr val="C00000"/>
                </a:solidFill>
              </a:rPr>
              <a:t>6</a:t>
            </a:r>
            <a:r>
              <a:rPr lang="hu-HU" sz="2800" dirty="0" smtClean="0">
                <a:solidFill>
                  <a:srgbClr val="C00000"/>
                </a:solidFill>
              </a:rPr>
              <a:t>. </a:t>
            </a:r>
            <a:r>
              <a:rPr lang="hu-HU" sz="2800" dirty="0">
                <a:solidFill>
                  <a:srgbClr val="C00000"/>
                </a:solidFill>
              </a:rPr>
              <a:t>rész </a:t>
            </a:r>
            <a:r>
              <a:rPr lang="hu-HU" sz="2800" dirty="0" smtClean="0">
                <a:solidFill>
                  <a:srgbClr val="C00000"/>
                </a:solidFill>
              </a:rPr>
              <a:t>1-12. </a:t>
            </a:r>
            <a:r>
              <a:rPr lang="hu-HU" sz="2800" dirty="0">
                <a:solidFill>
                  <a:srgbClr val="C00000"/>
                </a:solidFill>
              </a:rPr>
              <a:t>versek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153295" y="2068945"/>
            <a:ext cx="11819966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dirty="0" smtClean="0"/>
              <a:t> </a:t>
            </a:r>
            <a:r>
              <a:rPr lang="hu-HU" sz="2400" baseline="30000" dirty="0" smtClean="0"/>
              <a:t>27</a:t>
            </a:r>
            <a:r>
              <a:rPr lang="hu-HU" sz="2400" dirty="0" smtClean="0"/>
              <a:t>Lásd, erre jöttem rá – mondja a Prédikátor –, mikor egyik gondolatról a másikra haladtam, hogy megtaláljam a végső következtetést, </a:t>
            </a:r>
            <a:r>
              <a:rPr lang="hu-HU" sz="2400" baseline="30000" dirty="0" smtClean="0"/>
              <a:t>28</a:t>
            </a:r>
            <a:r>
              <a:rPr lang="hu-HU" sz="2400" dirty="0" smtClean="0"/>
              <a:t>amelyet még most is keresek, mert nem találtam meg: ezer közül egy igazi embert találtam, de asszonyt nem találtam azok között. </a:t>
            </a:r>
            <a:r>
              <a:rPr lang="hu-HU" sz="2400" baseline="30000" dirty="0" smtClean="0">
                <a:solidFill>
                  <a:srgbClr val="0070C0"/>
                </a:solidFill>
              </a:rPr>
              <a:t>29</a:t>
            </a:r>
            <a:r>
              <a:rPr lang="hu-HU" sz="2400" dirty="0" smtClean="0">
                <a:solidFill>
                  <a:srgbClr val="0070C0"/>
                </a:solidFill>
              </a:rPr>
              <a:t>Lásd, csupán arra jöttem rá, hogy Isten az embereket becsületeseknek teremtette, csakhogy ők mindenféle okoskodásokhoz folyamodtak.</a:t>
            </a:r>
            <a:endParaRPr lang="hu-HU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310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TM10001114[[fn=Galéria]]</Template>
  <TotalTime>12790</TotalTime>
  <Words>60</Words>
  <Application>Microsoft Office PowerPoint</Application>
  <PresentationFormat>Egyéni</PresentationFormat>
  <Paragraphs>15</Paragraphs>
  <Slides>5</Slides>
  <Notes>5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6" baseType="lpstr">
      <vt:lpstr>Gallery</vt:lpstr>
      <vt:lpstr>Kerüljük a szélsőségeket</vt:lpstr>
      <vt:lpstr> prédikátor könyve 7. rész 1-29. versek</vt:lpstr>
      <vt:lpstr> prédikátor könyve 7. rész 1-29. versek</vt:lpstr>
      <vt:lpstr> prédikátor könyve 6. rész 1-12. versek</vt:lpstr>
      <vt:lpstr> prédikátor könyve 6. rész 1-12. versek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tékozló fiú</dc:title>
  <dc:creator>Hivatal</dc:creator>
  <cp:lastModifiedBy>Hp</cp:lastModifiedBy>
  <cp:revision>1081</cp:revision>
  <cp:lastPrinted>2022-04-14T22:32:42Z</cp:lastPrinted>
  <dcterms:created xsi:type="dcterms:W3CDTF">2020-09-26T18:34:06Z</dcterms:created>
  <dcterms:modified xsi:type="dcterms:W3CDTF">2025-03-23T06:00:34Z</dcterms:modified>
</cp:coreProperties>
</file>