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handoutMasterIdLst>
    <p:handoutMasterId r:id="rId11"/>
  </p:handoutMasterIdLst>
  <p:sldIdLst>
    <p:sldId id="256" r:id="rId2"/>
    <p:sldId id="358" r:id="rId3"/>
    <p:sldId id="368" r:id="rId4"/>
    <p:sldId id="364" r:id="rId5"/>
    <p:sldId id="355" r:id="rId6"/>
    <p:sldId id="319" r:id="rId7"/>
    <p:sldId id="362" r:id="rId8"/>
    <p:sldId id="3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50" autoAdjust="0"/>
    <p:restoredTop sz="94660"/>
  </p:normalViewPr>
  <p:slideViewPr>
    <p:cSldViewPr snapToGrid="0">
      <p:cViewPr varScale="1">
        <p:scale>
          <a:sx n="89" d="100"/>
          <a:sy n="89" d="100"/>
        </p:scale>
        <p:origin x="102" y="126"/>
      </p:cViewPr>
      <p:guideLst>
        <p:guide orient="horz" pos="2160"/>
        <p:guide pos="3840"/>
      </p:guideLst>
    </p:cSldViewPr>
  </p:slideViewPr>
  <p:notesTextViewPr>
    <p:cViewPr>
      <p:scale>
        <a:sx n="1" d="1"/>
        <a:sy n="1" d="1"/>
      </p:scale>
      <p:origin x="0" y="0"/>
    </p:cViewPr>
  </p:notesTextViewPr>
  <p:sorterViewPr>
    <p:cViewPr>
      <p:scale>
        <a:sx n="100" d="100"/>
        <a:sy n="100" d="100"/>
      </p:scale>
      <p:origin x="0" y="-1232"/>
    </p:cViewPr>
  </p:sorterViewPr>
  <p:notesViewPr>
    <p:cSldViewPr snapToGrid="0">
      <p:cViewPr varScale="1">
        <p:scale>
          <a:sx n="51" d="100"/>
          <a:sy n="51" d="100"/>
        </p:scale>
        <p:origin x="2692"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6F0AA7C-D6D9-47A1-957F-AE1FD420E583}" type="datetimeFigureOut">
              <a:rPr lang="hu-HU" smtClean="0"/>
              <a:pPr/>
              <a:t>2025. 03. 15.</a:t>
            </a:fld>
            <a:endParaRPr lang="hu-HU"/>
          </a:p>
        </p:txBody>
      </p:sp>
      <p:sp>
        <p:nvSpPr>
          <p:cNvPr id="4" name="Élőláb hely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9717454-6CD4-40EA-AA78-DFF3366CDF53}" type="slidenum">
              <a:rPr lang="hu-HU" smtClean="0"/>
              <a:pPr/>
              <a:t>‹#›</a:t>
            </a:fld>
            <a:endParaRPr lang="hu-HU"/>
          </a:p>
        </p:txBody>
      </p:sp>
    </p:spTree>
    <p:extLst>
      <p:ext uri="{BB962C8B-B14F-4D97-AF65-F5344CB8AC3E}">
        <p14:creationId xmlns:p14="http://schemas.microsoft.com/office/powerpoint/2010/main" val="38392810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D5E56D-A941-4D5E-A5DE-0EF8E59BEA46}" type="datetimeFigureOut">
              <a:rPr lang="hu-HU" smtClean="0"/>
              <a:pPr/>
              <a:t>2025. 03. 15.</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D56AB7-9312-4745-8F1D-B298FA6D9821}" type="slidenum">
              <a:rPr lang="hu-HU" smtClean="0"/>
              <a:pPr/>
              <a:t>‹#›</a:t>
            </a:fld>
            <a:endParaRPr lang="hu-HU"/>
          </a:p>
        </p:txBody>
      </p:sp>
    </p:spTree>
    <p:extLst>
      <p:ext uri="{BB962C8B-B14F-4D97-AF65-F5344CB8AC3E}">
        <p14:creationId xmlns:p14="http://schemas.microsoft.com/office/powerpoint/2010/main" val="3366957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43D56AB7-9312-4745-8F1D-B298FA6D9821}" type="slidenum">
              <a:rPr lang="hu-HU" smtClean="0"/>
              <a:pPr/>
              <a:t>1</a:t>
            </a:fld>
            <a:endParaRPr lang="hu-HU"/>
          </a:p>
        </p:txBody>
      </p:sp>
    </p:spTree>
    <p:extLst>
      <p:ext uri="{BB962C8B-B14F-4D97-AF65-F5344CB8AC3E}">
        <p14:creationId xmlns:p14="http://schemas.microsoft.com/office/powerpoint/2010/main" val="1660683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43D56AB7-9312-4745-8F1D-B298FA6D9821}" type="slidenum">
              <a:rPr lang="hu-HU" smtClean="0"/>
              <a:pPr/>
              <a:t>2</a:t>
            </a:fld>
            <a:endParaRPr lang="hu-HU"/>
          </a:p>
        </p:txBody>
      </p:sp>
    </p:spTree>
    <p:extLst>
      <p:ext uri="{BB962C8B-B14F-4D97-AF65-F5344CB8AC3E}">
        <p14:creationId xmlns:p14="http://schemas.microsoft.com/office/powerpoint/2010/main" val="1872263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43D56AB7-9312-4745-8F1D-B298FA6D9821}" type="slidenum">
              <a:rPr lang="hu-HU" smtClean="0"/>
              <a:pPr/>
              <a:t>3</a:t>
            </a:fld>
            <a:endParaRPr lang="hu-HU"/>
          </a:p>
        </p:txBody>
      </p:sp>
    </p:spTree>
    <p:extLst>
      <p:ext uri="{BB962C8B-B14F-4D97-AF65-F5344CB8AC3E}">
        <p14:creationId xmlns:p14="http://schemas.microsoft.com/office/powerpoint/2010/main" val="3461677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43D56AB7-9312-4745-8F1D-B298FA6D9821}" type="slidenum">
              <a:rPr lang="hu-HU" smtClean="0"/>
              <a:pPr/>
              <a:t>5</a:t>
            </a:fld>
            <a:endParaRPr lang="hu-HU"/>
          </a:p>
        </p:txBody>
      </p:sp>
    </p:spTree>
    <p:extLst>
      <p:ext uri="{BB962C8B-B14F-4D97-AF65-F5344CB8AC3E}">
        <p14:creationId xmlns:p14="http://schemas.microsoft.com/office/powerpoint/2010/main" val="2541825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43D56AB7-9312-4745-8F1D-B298FA6D9821}" type="slidenum">
              <a:rPr lang="hu-HU" smtClean="0"/>
              <a:pPr/>
              <a:t>6</a:t>
            </a:fld>
            <a:endParaRPr lang="hu-HU"/>
          </a:p>
        </p:txBody>
      </p:sp>
    </p:spTree>
    <p:extLst>
      <p:ext uri="{BB962C8B-B14F-4D97-AF65-F5344CB8AC3E}">
        <p14:creationId xmlns:p14="http://schemas.microsoft.com/office/powerpoint/2010/main" val="1017760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43D56AB7-9312-4745-8F1D-B298FA6D9821}" type="slidenum">
              <a:rPr lang="hu-HU" smtClean="0"/>
              <a:pPr/>
              <a:t>7</a:t>
            </a:fld>
            <a:endParaRPr lang="hu-HU"/>
          </a:p>
        </p:txBody>
      </p:sp>
    </p:spTree>
    <p:extLst>
      <p:ext uri="{BB962C8B-B14F-4D97-AF65-F5344CB8AC3E}">
        <p14:creationId xmlns:p14="http://schemas.microsoft.com/office/powerpoint/2010/main" val="1699893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hu-HU"/>
              <a:t>Mintacím szerkesztése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3/15/2025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3/15/2025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hu-HU"/>
              <a:t>Mintacím szerkesztése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3/15/2025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ncho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3/15/2025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hu-HU"/>
              <a:t>Mintacím szerkesztése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48A87A34-81AB-432B-8DAE-1953F412C126}" type="datetimeFigureOut">
              <a:rPr lang="en-US" dirty="0"/>
              <a:pPr/>
              <a:t>3/15/2025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hu-HU"/>
              <a:t>Mintacím szerkesztése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3/15/2025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hu-HU"/>
              <a:t>Mintacím szerkesztése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1447191" y="2824269"/>
            <a:ext cx="4645152" cy="2644457"/>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6412362" y="2821491"/>
            <a:ext cx="4645152" cy="2637371"/>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3/15/2025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3/15/2025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3/15/2025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hu-HU"/>
              <a:t>Mintacím szerkesztése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p:txBody>
          <a:bodyPr/>
          <a:lstStyle/>
          <a:p>
            <a:fld id="{48A87A34-81AB-432B-8DAE-1953F412C126}" type="datetimeFigureOut">
              <a:rPr lang="en-US" dirty="0"/>
              <a:pPr/>
              <a:t>3/15/2025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hu-HU"/>
              <a:t>Mintacím szerkesztése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a:t>Kép beszúrásához kattintson az ikonra</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3/15/2025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3/15/2025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a:bodyPr>
          <a:lstStyle/>
          <a:p>
            <a:r>
              <a:rPr lang="hu-HU" sz="3600" dirty="0" smtClean="0"/>
              <a:t>Ki mondja meg?</a:t>
            </a:r>
            <a:endParaRPr lang="hu-HU" sz="3600" dirty="0"/>
          </a:p>
        </p:txBody>
      </p:sp>
      <p:sp>
        <p:nvSpPr>
          <p:cNvPr id="3" name="Alcím 2"/>
          <p:cNvSpPr>
            <a:spLocks noGrp="1"/>
          </p:cNvSpPr>
          <p:nvPr>
            <p:ph type="subTitle" idx="1"/>
          </p:nvPr>
        </p:nvSpPr>
        <p:spPr/>
        <p:txBody>
          <a:bodyPr>
            <a:normAutofit/>
          </a:bodyPr>
          <a:lstStyle/>
          <a:p>
            <a:r>
              <a:rPr lang="hu-HU" sz="2800" dirty="0" smtClean="0">
                <a:solidFill>
                  <a:srgbClr val="C00000"/>
                </a:solidFill>
              </a:rPr>
              <a:t>Az élet természete</a:t>
            </a:r>
            <a:endParaRPr lang="hu-HU" sz="2800" dirty="0">
              <a:solidFill>
                <a:srgbClr val="C00000"/>
              </a:solidFill>
            </a:endParaRPr>
          </a:p>
        </p:txBody>
      </p:sp>
    </p:spTree>
    <p:extLst>
      <p:ext uri="{BB962C8B-B14F-4D97-AF65-F5344CB8AC3E}">
        <p14:creationId xmlns:p14="http://schemas.microsoft.com/office/powerpoint/2010/main" val="3935317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
            </a:r>
            <a:br>
              <a:rPr lang="hu-HU" dirty="0"/>
            </a:br>
            <a:r>
              <a:rPr lang="hu-HU" sz="2800" dirty="0" smtClean="0">
                <a:solidFill>
                  <a:srgbClr val="C00000"/>
                </a:solidFill>
              </a:rPr>
              <a:t>prédikátor könyve </a:t>
            </a:r>
            <a:r>
              <a:rPr lang="hu-HU" sz="2800" dirty="0">
                <a:solidFill>
                  <a:srgbClr val="C00000"/>
                </a:solidFill>
              </a:rPr>
              <a:t>6</a:t>
            </a:r>
            <a:r>
              <a:rPr lang="hu-HU" sz="2800" dirty="0" smtClean="0">
                <a:solidFill>
                  <a:srgbClr val="C00000"/>
                </a:solidFill>
              </a:rPr>
              <a:t>. </a:t>
            </a:r>
            <a:r>
              <a:rPr lang="hu-HU" sz="2800" dirty="0">
                <a:solidFill>
                  <a:srgbClr val="C00000"/>
                </a:solidFill>
              </a:rPr>
              <a:t>rész </a:t>
            </a:r>
            <a:r>
              <a:rPr lang="hu-HU" sz="2800" dirty="0" smtClean="0">
                <a:solidFill>
                  <a:srgbClr val="C00000"/>
                </a:solidFill>
              </a:rPr>
              <a:t>1-12. </a:t>
            </a:r>
            <a:r>
              <a:rPr lang="hu-HU" sz="2800" dirty="0">
                <a:solidFill>
                  <a:srgbClr val="C00000"/>
                </a:solidFill>
              </a:rPr>
              <a:t>versek</a:t>
            </a:r>
          </a:p>
        </p:txBody>
      </p:sp>
      <p:sp>
        <p:nvSpPr>
          <p:cNvPr id="5" name="Rectangle 2"/>
          <p:cNvSpPr>
            <a:spLocks noGrp="1" noChangeArrowheads="1"/>
          </p:cNvSpPr>
          <p:nvPr>
            <p:ph idx="1"/>
          </p:nvPr>
        </p:nvSpPr>
        <p:spPr bwMode="auto">
          <a:xfrm>
            <a:off x="153295" y="2130803"/>
            <a:ext cx="11819966"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lnSpc>
                <a:spcPct val="100000"/>
              </a:lnSpc>
              <a:spcBef>
                <a:spcPts val="0"/>
              </a:spcBef>
              <a:buNone/>
            </a:pPr>
            <a:r>
              <a:rPr lang="hu-HU" sz="2400" baseline="30000" dirty="0"/>
              <a:t>1</a:t>
            </a:r>
            <a:r>
              <a:rPr lang="hu-HU" sz="2400" dirty="0"/>
              <a:t>Láttam, hogy van egy rossz dolog a nap alatt, amely elhatalmasodhat az emberen: </a:t>
            </a:r>
            <a:r>
              <a:rPr lang="hu-HU" sz="2400" baseline="30000" dirty="0"/>
              <a:t>2</a:t>
            </a:r>
            <a:r>
              <a:rPr lang="hu-HU" sz="2400" dirty="0"/>
              <a:t>Ha Isten valakinek gazdagságot, kincseket és tekintélyt ad, úgyhogy nem hiányzik neki semmi, bármit is kívánna, de Isten nem engedi meg, hogy élvezze azt, hanem idegen ember élvezi, az hiábavaló és fájdalmasan rossz dolog. </a:t>
            </a:r>
            <a:r>
              <a:rPr lang="hu-HU" sz="2400" baseline="30000" dirty="0"/>
              <a:t>3</a:t>
            </a:r>
            <a:r>
              <a:rPr lang="hu-HU" sz="2400" dirty="0"/>
              <a:t>Ha valakinek száz gyermeke születik is, ha sok évig él is, magas kort érve meg, de ha nem tudja élvezni javait, sőt méltó temetés sem jut neki, akkor azt gondolom, hogy jobb az elvetéltnek, mint neki</a:t>
            </a:r>
            <a:r>
              <a:rPr lang="hu-HU" sz="2400" dirty="0" smtClean="0"/>
              <a:t>. </a:t>
            </a:r>
            <a:r>
              <a:rPr lang="hu-HU" sz="2400" baseline="30000" dirty="0"/>
              <a:t>4</a:t>
            </a:r>
            <a:r>
              <a:rPr lang="hu-HU" sz="2400" dirty="0"/>
              <a:t>Mert az hiábavalóságra jött, sötétben megy el, és nevét sötétség takarja. </a:t>
            </a:r>
            <a:r>
              <a:rPr lang="hu-HU" sz="2400" baseline="30000" dirty="0"/>
              <a:t>5</a:t>
            </a:r>
            <a:r>
              <a:rPr lang="hu-HU" sz="2400" dirty="0"/>
              <a:t>Még a napot sem pillantotta meg, nem tudta meg, milyen az, de nyugodtabb sors jutott neki, mint amannak. </a:t>
            </a:r>
            <a:r>
              <a:rPr lang="hu-HU" sz="2400" baseline="30000" dirty="0"/>
              <a:t>6</a:t>
            </a:r>
            <a:r>
              <a:rPr lang="hu-HU" sz="2400" dirty="0"/>
              <a:t>Élhet valaki kétezer évig is, ha nem tud gyönyörködni a jóban! Végül is egy helyre kerül mindenki. </a:t>
            </a:r>
            <a:br>
              <a:rPr lang="hu-HU" sz="2400" dirty="0"/>
            </a:br>
            <a:r>
              <a:rPr lang="hu-HU" sz="2400" dirty="0"/>
              <a:t>   </a:t>
            </a:r>
            <a:r>
              <a:rPr lang="hu-HU" sz="2400" baseline="30000" dirty="0"/>
              <a:t>7</a:t>
            </a:r>
            <a:r>
              <a:rPr lang="hu-HU" sz="2400" dirty="0"/>
              <a:t>Az ember egyre a szájáért fáradozik, de kívánsága csak nem teljesül. </a:t>
            </a:r>
            <a:endParaRPr lang="hu-HU" sz="2400" dirty="0">
              <a:solidFill>
                <a:srgbClr val="0070C0"/>
              </a:solidFill>
            </a:endParaRPr>
          </a:p>
        </p:txBody>
      </p:sp>
    </p:spTree>
    <p:extLst>
      <p:ext uri="{BB962C8B-B14F-4D97-AF65-F5344CB8AC3E}">
        <p14:creationId xmlns:p14="http://schemas.microsoft.com/office/powerpoint/2010/main" val="2752957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
            </a:r>
            <a:br>
              <a:rPr lang="hu-HU" dirty="0"/>
            </a:br>
            <a:r>
              <a:rPr lang="hu-HU" sz="2800" dirty="0" smtClean="0">
                <a:solidFill>
                  <a:srgbClr val="C00000"/>
                </a:solidFill>
              </a:rPr>
              <a:t>prédikátor könyve </a:t>
            </a:r>
            <a:r>
              <a:rPr lang="hu-HU" sz="2800" dirty="0">
                <a:solidFill>
                  <a:srgbClr val="C00000"/>
                </a:solidFill>
              </a:rPr>
              <a:t>6</a:t>
            </a:r>
            <a:r>
              <a:rPr lang="hu-HU" sz="2800" dirty="0" smtClean="0">
                <a:solidFill>
                  <a:srgbClr val="C00000"/>
                </a:solidFill>
              </a:rPr>
              <a:t>. </a:t>
            </a:r>
            <a:r>
              <a:rPr lang="hu-HU" sz="2800" dirty="0">
                <a:solidFill>
                  <a:srgbClr val="C00000"/>
                </a:solidFill>
              </a:rPr>
              <a:t>rész </a:t>
            </a:r>
            <a:r>
              <a:rPr lang="hu-HU" sz="2800" dirty="0" smtClean="0">
                <a:solidFill>
                  <a:srgbClr val="C00000"/>
                </a:solidFill>
              </a:rPr>
              <a:t>1-12. </a:t>
            </a:r>
            <a:r>
              <a:rPr lang="hu-HU" sz="2800" dirty="0">
                <a:solidFill>
                  <a:srgbClr val="C00000"/>
                </a:solidFill>
              </a:rPr>
              <a:t>versek</a:t>
            </a:r>
          </a:p>
        </p:txBody>
      </p:sp>
      <p:sp>
        <p:nvSpPr>
          <p:cNvPr id="5" name="Rectangle 2"/>
          <p:cNvSpPr>
            <a:spLocks noGrp="1" noChangeArrowheads="1"/>
          </p:cNvSpPr>
          <p:nvPr>
            <p:ph idx="1"/>
          </p:nvPr>
        </p:nvSpPr>
        <p:spPr bwMode="auto">
          <a:xfrm>
            <a:off x="153295" y="2500135"/>
            <a:ext cx="11819966"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lnSpc>
                <a:spcPct val="100000"/>
              </a:lnSpc>
              <a:spcBef>
                <a:spcPts val="0"/>
              </a:spcBef>
              <a:buNone/>
            </a:pPr>
            <a:r>
              <a:rPr lang="hu-HU" sz="2400" baseline="30000" dirty="0"/>
              <a:t>8</a:t>
            </a:r>
            <a:r>
              <a:rPr lang="hu-HU" sz="2400" dirty="0"/>
              <a:t>Mert mi előnye van a bölcsnek az ostobával szemben, és a szegénynek azzal szemben, aki tudja, hogyan kell élni az életet? </a:t>
            </a:r>
            <a:r>
              <a:rPr lang="hu-HU" sz="2400" baseline="30000" dirty="0"/>
              <a:t>9</a:t>
            </a:r>
            <a:r>
              <a:rPr lang="hu-HU" sz="2400" dirty="0"/>
              <a:t>Többet ér az, amit lát a szem, mint ami után sóvárog a lélek. Ez is hiábavalóság és hasztalan erőlködés. </a:t>
            </a:r>
            <a:br>
              <a:rPr lang="hu-HU" sz="2400" dirty="0"/>
            </a:br>
            <a:r>
              <a:rPr lang="hu-HU" sz="2400" dirty="0"/>
              <a:t>   </a:t>
            </a:r>
            <a:r>
              <a:rPr lang="hu-HU" sz="2400" baseline="30000" dirty="0">
                <a:solidFill>
                  <a:srgbClr val="0070C0"/>
                </a:solidFill>
              </a:rPr>
              <a:t>10</a:t>
            </a:r>
            <a:r>
              <a:rPr lang="hu-HU" sz="2400" dirty="0">
                <a:solidFill>
                  <a:srgbClr val="0070C0"/>
                </a:solidFill>
              </a:rPr>
              <a:t>Régtől fogva megvan a neve annak, ami létezik, és tudott dolog a sorsa. Ezért nem szállhat perbe az ember azzal, aki fölötte áll. </a:t>
            </a:r>
            <a:r>
              <a:rPr lang="hu-HU" sz="2400" baseline="30000" dirty="0" smtClean="0">
                <a:solidFill>
                  <a:srgbClr val="0070C0"/>
                </a:solidFill>
              </a:rPr>
              <a:t>11</a:t>
            </a:r>
            <a:r>
              <a:rPr lang="hu-HU" sz="2400" dirty="0" smtClean="0">
                <a:solidFill>
                  <a:srgbClr val="0070C0"/>
                </a:solidFill>
              </a:rPr>
              <a:t>Sok </a:t>
            </a:r>
            <a:r>
              <a:rPr lang="hu-HU" sz="2400" dirty="0">
                <a:solidFill>
                  <a:srgbClr val="0070C0"/>
                </a:solidFill>
              </a:rPr>
              <a:t>beszéd van, amely csak a hiábavalóságot szaporítja: mi haszna van belőle az embernek? </a:t>
            </a:r>
            <a:r>
              <a:rPr lang="hu-HU" sz="2400" baseline="30000" dirty="0">
                <a:solidFill>
                  <a:srgbClr val="0070C0"/>
                </a:solidFill>
              </a:rPr>
              <a:t>12</a:t>
            </a:r>
            <a:r>
              <a:rPr lang="hu-HU" sz="2400" dirty="0">
                <a:solidFill>
                  <a:srgbClr val="0070C0"/>
                </a:solidFill>
              </a:rPr>
              <a:t>Mert ki tudja, mi jó az embernek az életben? Hiábavaló életének napjai meg vannak számlálva, árnyékként tölti el azokat. Ugyan ki mondhatná meg az embernek, hogy mi történik utána a nap alatt?</a:t>
            </a:r>
          </a:p>
        </p:txBody>
      </p:sp>
    </p:spTree>
    <p:extLst>
      <p:ext uri="{BB962C8B-B14F-4D97-AF65-F5344CB8AC3E}">
        <p14:creationId xmlns:p14="http://schemas.microsoft.com/office/powerpoint/2010/main" val="2723109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282390" y="804889"/>
            <a:ext cx="9913433" cy="1059305"/>
          </a:xfrm>
        </p:spPr>
        <p:txBody>
          <a:bodyPr>
            <a:normAutofit/>
          </a:bodyPr>
          <a:lstStyle/>
          <a:p>
            <a:r>
              <a:rPr lang="hu-HU" dirty="0" smtClean="0"/>
              <a:t>Ki mondja meg?</a:t>
            </a:r>
            <a:r>
              <a:rPr lang="hu-HU" dirty="0"/>
              <a:t/>
            </a:r>
            <a:br>
              <a:rPr lang="hu-HU" dirty="0"/>
            </a:br>
            <a:r>
              <a:rPr lang="hu-HU" dirty="0">
                <a:solidFill>
                  <a:srgbClr val="7030A0"/>
                </a:solidFill>
              </a:rPr>
              <a:t>bevezető gondolatok</a:t>
            </a:r>
            <a:endParaRPr lang="hu-HU" dirty="0"/>
          </a:p>
        </p:txBody>
      </p:sp>
      <p:sp>
        <p:nvSpPr>
          <p:cNvPr id="4" name="Tartalom helye 3"/>
          <p:cNvSpPr>
            <a:spLocks noGrp="1"/>
          </p:cNvSpPr>
          <p:nvPr>
            <p:ph sz="half" idx="1"/>
          </p:nvPr>
        </p:nvSpPr>
        <p:spPr>
          <a:xfrm>
            <a:off x="1447330" y="2010878"/>
            <a:ext cx="9579257" cy="3862797"/>
          </a:xfrm>
        </p:spPr>
        <p:txBody>
          <a:bodyPr>
            <a:normAutofit lnSpcReduction="10000"/>
          </a:bodyPr>
          <a:lstStyle/>
          <a:p>
            <a:pPr marL="0" indent="0" algn="ctr">
              <a:lnSpc>
                <a:spcPct val="100000"/>
              </a:lnSpc>
              <a:spcBef>
                <a:spcPts val="0"/>
              </a:spcBef>
              <a:buNone/>
            </a:pPr>
            <a:r>
              <a:rPr lang="hu-HU" sz="2800" dirty="0" smtClean="0">
                <a:solidFill>
                  <a:srgbClr val="7030A0"/>
                </a:solidFill>
              </a:rPr>
              <a:t>AZ ÉLET IGAZSÁGTALAN</a:t>
            </a:r>
          </a:p>
          <a:p>
            <a:pPr marL="0" indent="0" algn="ctr">
              <a:lnSpc>
                <a:spcPct val="100000"/>
              </a:lnSpc>
              <a:spcBef>
                <a:spcPts val="0"/>
              </a:spcBef>
              <a:buNone/>
            </a:pPr>
            <a:r>
              <a:rPr lang="hu-HU" sz="2400" dirty="0" smtClean="0"/>
              <a:t>(előfordul, hogy valaki fiatalon hal meg)</a:t>
            </a:r>
          </a:p>
          <a:p>
            <a:pPr marL="0" indent="0" algn="ctr">
              <a:lnSpc>
                <a:spcPct val="100000"/>
              </a:lnSpc>
              <a:spcBef>
                <a:spcPts val="0"/>
              </a:spcBef>
              <a:buNone/>
            </a:pPr>
            <a:r>
              <a:rPr lang="hu-HU" sz="2400" dirty="0" smtClean="0"/>
              <a:t>(van, hogy gonosz emberek átmenetileg sikeresek)</a:t>
            </a:r>
          </a:p>
          <a:p>
            <a:pPr marL="0" indent="0" algn="ctr">
              <a:lnSpc>
                <a:spcPct val="100000"/>
              </a:lnSpc>
              <a:spcBef>
                <a:spcPts val="0"/>
              </a:spcBef>
              <a:buNone/>
            </a:pPr>
            <a:endParaRPr lang="hu-HU" sz="2800" dirty="0">
              <a:solidFill>
                <a:srgbClr val="7030A0"/>
              </a:solidFill>
            </a:endParaRPr>
          </a:p>
          <a:p>
            <a:pPr marL="0" indent="0" algn="ctr">
              <a:lnSpc>
                <a:spcPct val="100000"/>
              </a:lnSpc>
              <a:spcBef>
                <a:spcPts val="0"/>
              </a:spcBef>
              <a:buNone/>
            </a:pPr>
            <a:r>
              <a:rPr lang="hu-HU" sz="2800" dirty="0" smtClean="0">
                <a:solidFill>
                  <a:srgbClr val="7030A0"/>
                </a:solidFill>
              </a:rPr>
              <a:t>HA AZ ÉLET IGAZSÁGTALAN, ISTEN IS IGAZSÁGTALAN?!</a:t>
            </a:r>
          </a:p>
          <a:p>
            <a:pPr marL="0" indent="0" algn="ctr">
              <a:lnSpc>
                <a:spcPct val="100000"/>
              </a:lnSpc>
              <a:spcBef>
                <a:spcPts val="0"/>
              </a:spcBef>
              <a:buNone/>
            </a:pPr>
            <a:r>
              <a:rPr lang="hu-HU" sz="2400" dirty="0" smtClean="0"/>
              <a:t>(előfordul, hogy ugyanazt a bűnt számon kéri valakin, míg máson nem)</a:t>
            </a:r>
          </a:p>
          <a:p>
            <a:pPr marL="0" indent="0" algn="ctr">
              <a:lnSpc>
                <a:spcPct val="100000"/>
              </a:lnSpc>
              <a:spcBef>
                <a:spcPts val="0"/>
              </a:spcBef>
              <a:buNone/>
            </a:pPr>
            <a:r>
              <a:rPr lang="hu-HU" sz="2400" dirty="0" smtClean="0"/>
              <a:t>(van, hogy valakit meggyógyít imádság által, másokat viszont nem)</a:t>
            </a:r>
          </a:p>
          <a:p>
            <a:pPr marL="0" indent="0" algn="ctr">
              <a:lnSpc>
                <a:spcPct val="100000"/>
              </a:lnSpc>
              <a:spcBef>
                <a:spcPts val="0"/>
              </a:spcBef>
              <a:buNone/>
            </a:pPr>
            <a:endParaRPr lang="hu-HU" sz="2800" dirty="0">
              <a:solidFill>
                <a:srgbClr val="7030A0"/>
              </a:solidFill>
            </a:endParaRPr>
          </a:p>
          <a:p>
            <a:pPr marL="0" indent="0" algn="ctr">
              <a:lnSpc>
                <a:spcPct val="100000"/>
              </a:lnSpc>
              <a:spcBef>
                <a:spcPts val="0"/>
              </a:spcBef>
              <a:buNone/>
            </a:pPr>
            <a:r>
              <a:rPr lang="hu-HU" sz="2800" dirty="0" smtClean="0">
                <a:solidFill>
                  <a:srgbClr val="C00000"/>
                </a:solidFill>
              </a:rPr>
              <a:t>Mikor érezted legutóbb, hogy az élet igazságtalan?</a:t>
            </a:r>
          </a:p>
          <a:p>
            <a:pPr marL="0" indent="0" algn="ctr">
              <a:lnSpc>
                <a:spcPct val="100000"/>
              </a:lnSpc>
              <a:spcBef>
                <a:spcPts val="0"/>
              </a:spcBef>
              <a:buNone/>
            </a:pPr>
            <a:r>
              <a:rPr lang="hu-HU" sz="2800" dirty="0" smtClean="0">
                <a:solidFill>
                  <a:srgbClr val="C00000"/>
                </a:solidFill>
              </a:rPr>
              <a:t>Merted-e valaha azt érezni, gondolni, hogy Isten igazságtalan?</a:t>
            </a:r>
          </a:p>
        </p:txBody>
      </p:sp>
    </p:spTree>
    <p:extLst>
      <p:ext uri="{BB962C8B-B14F-4D97-AF65-F5344CB8AC3E}">
        <p14:creationId xmlns:p14="http://schemas.microsoft.com/office/powerpoint/2010/main" val="4002272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 calcmode="lin" valueType="num">
                                      <p:cBhvr additive="base">
                                        <p:cTn id="1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 calcmode="lin" valueType="num">
                                      <p:cBhvr additive="base">
                                        <p:cTn id="4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9" end="9"/>
                                            </p:txEl>
                                          </p:spTgt>
                                        </p:tgtEl>
                                        <p:attrNameLst>
                                          <p:attrName>style.visibility</p:attrName>
                                        </p:attrNameLst>
                                      </p:cBhvr>
                                      <p:to>
                                        <p:strVal val="visible"/>
                                      </p:to>
                                    </p:set>
                                    <p:anim calcmode="lin" valueType="num">
                                      <p:cBhvr additive="base">
                                        <p:cTn id="4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441525" y="798973"/>
            <a:ext cx="3276246" cy="2247117"/>
          </a:xfrm>
        </p:spPr>
        <p:txBody>
          <a:bodyPr>
            <a:normAutofit/>
          </a:bodyPr>
          <a:lstStyle/>
          <a:p>
            <a:r>
              <a:rPr lang="hu-HU" sz="2800" dirty="0" smtClean="0">
                <a:solidFill>
                  <a:schemeClr val="accent1"/>
                </a:solidFill>
              </a:rPr>
              <a:t>A bűn csapdájában</a:t>
            </a:r>
            <a:endParaRPr lang="hu-HU" sz="2800" dirty="0">
              <a:solidFill>
                <a:schemeClr val="accent1"/>
              </a:solidFill>
            </a:endParaRPr>
          </a:p>
        </p:txBody>
      </p:sp>
      <p:sp>
        <p:nvSpPr>
          <p:cNvPr id="4" name="Szöveg helye 3"/>
          <p:cNvSpPr>
            <a:spLocks noGrp="1"/>
          </p:cNvSpPr>
          <p:nvPr>
            <p:ph type="body" sz="half" idx="2"/>
          </p:nvPr>
        </p:nvSpPr>
        <p:spPr>
          <a:xfrm>
            <a:off x="1441525" y="3205491"/>
            <a:ext cx="3276245" cy="2496809"/>
          </a:xfrm>
        </p:spPr>
        <p:txBody>
          <a:bodyPr>
            <a:noAutofit/>
          </a:bodyPr>
          <a:lstStyle/>
          <a:p>
            <a:pPr>
              <a:lnSpc>
                <a:spcPct val="100000"/>
              </a:lnSpc>
              <a:spcBef>
                <a:spcPts val="0"/>
              </a:spcBef>
            </a:pPr>
            <a:r>
              <a:rPr lang="hu-HU" sz="1800" dirty="0" smtClean="0">
                <a:solidFill>
                  <a:srgbClr val="0070C0"/>
                </a:solidFill>
              </a:rPr>
              <a:t>„Mert mindnyájan vétkeztek, és szűkölködnek az Isten dicsősége nélkül.” </a:t>
            </a:r>
            <a:endParaRPr lang="hu-HU" sz="1800" dirty="0">
              <a:solidFill>
                <a:srgbClr val="0070C0"/>
              </a:solidFill>
            </a:endParaRPr>
          </a:p>
          <a:p>
            <a:pPr algn="r">
              <a:spcBef>
                <a:spcPts val="0"/>
              </a:spcBef>
            </a:pPr>
            <a:r>
              <a:rPr lang="hu-HU" sz="1800" dirty="0" smtClean="0">
                <a:solidFill>
                  <a:srgbClr val="0070C0"/>
                </a:solidFill>
                <a:cs typeface="Arial" panose="020B0604020202020204" pitchFamily="34" charset="0"/>
              </a:rPr>
              <a:t>Róm 3,23</a:t>
            </a:r>
            <a:endParaRPr lang="hu-HU" sz="1800" dirty="0">
              <a:solidFill>
                <a:srgbClr val="0070C0"/>
              </a:solidFill>
              <a:cs typeface="Arial" panose="020B0604020202020204" pitchFamily="34" charset="0"/>
            </a:endParaRPr>
          </a:p>
        </p:txBody>
      </p:sp>
      <p:sp>
        <p:nvSpPr>
          <p:cNvPr id="3" name="Tartalom helye 2"/>
          <p:cNvSpPr>
            <a:spLocks noGrp="1"/>
          </p:cNvSpPr>
          <p:nvPr>
            <p:ph idx="1"/>
          </p:nvPr>
        </p:nvSpPr>
        <p:spPr>
          <a:xfrm>
            <a:off x="5043714" y="127000"/>
            <a:ext cx="6012470" cy="5842726"/>
          </a:xfrm>
        </p:spPr>
        <p:txBody>
          <a:bodyPr>
            <a:noAutofit/>
          </a:bodyPr>
          <a:lstStyle/>
          <a:p>
            <a:pPr marL="0" indent="0">
              <a:lnSpc>
                <a:spcPct val="100000"/>
              </a:lnSpc>
              <a:spcBef>
                <a:spcPts val="0"/>
              </a:spcBef>
              <a:buNone/>
            </a:pPr>
            <a:r>
              <a:rPr lang="hu-HU" dirty="0" smtClean="0">
                <a:solidFill>
                  <a:srgbClr val="C00000"/>
                </a:solidFill>
              </a:rPr>
              <a:t>Ha </a:t>
            </a:r>
            <a:r>
              <a:rPr lang="hu-HU" dirty="0">
                <a:solidFill>
                  <a:srgbClr val="C00000"/>
                </a:solidFill>
              </a:rPr>
              <a:t>az élet igazságos volna, akkor mindenki a tetteinek megfelelő bánásmódban részesülne</a:t>
            </a:r>
          </a:p>
          <a:p>
            <a:pPr>
              <a:lnSpc>
                <a:spcPct val="100000"/>
              </a:lnSpc>
              <a:spcBef>
                <a:spcPts val="0"/>
              </a:spcBef>
            </a:pPr>
            <a:r>
              <a:rPr lang="hu-HU" i="1" dirty="0" smtClean="0"/>
              <a:t>„Nincsen </a:t>
            </a:r>
            <a:r>
              <a:rPr lang="hu-HU" i="1" dirty="0"/>
              <a:t>igaz ember egy sem, </a:t>
            </a:r>
            <a:r>
              <a:rPr lang="hu-HU" i="1" dirty="0" smtClean="0"/>
              <a:t>nincsen</a:t>
            </a:r>
            <a:r>
              <a:rPr lang="hu-HU" i="1" dirty="0"/>
              <a:t>, aki értse, nincsen, aki keresse </a:t>
            </a:r>
            <a:r>
              <a:rPr lang="hu-HU" i="1" dirty="0" smtClean="0"/>
              <a:t>Istent. Mind </a:t>
            </a:r>
            <a:r>
              <a:rPr lang="hu-HU" i="1" dirty="0"/>
              <a:t>elhajlottak, valamennyien </a:t>
            </a:r>
            <a:r>
              <a:rPr lang="hu-HU" i="1" dirty="0" smtClean="0"/>
              <a:t>megromlottak, és </a:t>
            </a:r>
            <a:r>
              <a:rPr lang="hu-HU" i="1" dirty="0"/>
              <a:t>nincsen, aki jót tegyen, nincs egyetlen egy sem</a:t>
            </a:r>
            <a:r>
              <a:rPr lang="hu-HU" i="1" dirty="0" smtClean="0"/>
              <a:t>.” </a:t>
            </a:r>
            <a:r>
              <a:rPr lang="hu-HU" dirty="0" smtClean="0"/>
              <a:t>(Róm 3,10-12)</a:t>
            </a:r>
            <a:r>
              <a:rPr lang="hu-HU" b="1" dirty="0">
                <a:solidFill>
                  <a:srgbClr val="C00000"/>
                </a:solidFill>
              </a:rPr>
              <a:t> </a:t>
            </a:r>
            <a:endParaRPr lang="hu-HU" b="1" dirty="0" smtClean="0">
              <a:solidFill>
                <a:srgbClr val="C00000"/>
              </a:solidFill>
            </a:endParaRPr>
          </a:p>
          <a:p>
            <a:pPr marL="0" indent="0">
              <a:lnSpc>
                <a:spcPct val="100000"/>
              </a:lnSpc>
              <a:spcBef>
                <a:spcPts val="0"/>
              </a:spcBef>
              <a:buNone/>
            </a:pPr>
            <a:r>
              <a:rPr lang="hu-HU" b="1" dirty="0" smtClean="0">
                <a:solidFill>
                  <a:srgbClr val="C00000"/>
                </a:solidFill>
              </a:rPr>
              <a:t>A bűn tette ezt velünk!</a:t>
            </a:r>
            <a:endParaRPr lang="hu-HU" b="1" dirty="0">
              <a:solidFill>
                <a:srgbClr val="C00000"/>
              </a:solidFill>
            </a:endParaRPr>
          </a:p>
          <a:p>
            <a:pPr lvl="1">
              <a:lnSpc>
                <a:spcPct val="100000"/>
              </a:lnSpc>
              <a:spcBef>
                <a:spcPts val="0"/>
              </a:spcBef>
            </a:pPr>
            <a:r>
              <a:rPr lang="hu-HU" sz="2000" dirty="0"/>
              <a:t>a</a:t>
            </a:r>
            <a:r>
              <a:rPr lang="hu-HU" sz="2000" dirty="0" smtClean="0"/>
              <a:t> bűn tette az életet igazságtalanná a világban</a:t>
            </a:r>
          </a:p>
          <a:p>
            <a:pPr lvl="1">
              <a:lnSpc>
                <a:spcPct val="100000"/>
              </a:lnSpc>
              <a:spcBef>
                <a:spcPts val="0"/>
              </a:spcBef>
            </a:pPr>
            <a:r>
              <a:rPr lang="hu-HU" sz="2000" dirty="0"/>
              <a:t>m</a:t>
            </a:r>
            <a:r>
              <a:rPr lang="hu-HU" sz="2000" dirty="0" smtClean="0"/>
              <a:t>egrontott, megtévesztett, a gonosz által manipulált világban élünk</a:t>
            </a:r>
          </a:p>
          <a:p>
            <a:pPr marL="0" indent="0">
              <a:lnSpc>
                <a:spcPct val="100000"/>
              </a:lnSpc>
              <a:spcBef>
                <a:spcPts val="0"/>
              </a:spcBef>
              <a:buNone/>
            </a:pPr>
            <a:endParaRPr lang="hu-HU" sz="2200" dirty="0" smtClean="0">
              <a:solidFill>
                <a:srgbClr val="0070C0"/>
              </a:solidFill>
            </a:endParaRPr>
          </a:p>
          <a:p>
            <a:pPr marL="0" indent="0">
              <a:lnSpc>
                <a:spcPct val="100000"/>
              </a:lnSpc>
              <a:spcBef>
                <a:spcPts val="0"/>
              </a:spcBef>
              <a:buNone/>
            </a:pPr>
            <a:r>
              <a:rPr lang="hu-HU" sz="2200" dirty="0" smtClean="0">
                <a:solidFill>
                  <a:srgbClr val="0070C0"/>
                </a:solidFill>
              </a:rPr>
              <a:t>Isten igazsága megköveteli a bűn büntetését</a:t>
            </a:r>
          </a:p>
          <a:p>
            <a:pPr lvl="1">
              <a:lnSpc>
                <a:spcPct val="100000"/>
              </a:lnSpc>
              <a:spcBef>
                <a:spcPts val="0"/>
              </a:spcBef>
            </a:pPr>
            <a:r>
              <a:rPr lang="hu-HU" sz="2000" dirty="0">
                <a:solidFill>
                  <a:srgbClr val="0070C0"/>
                </a:solidFill>
              </a:rPr>
              <a:t>i</a:t>
            </a:r>
            <a:r>
              <a:rPr lang="hu-HU" sz="2000" dirty="0" smtClean="0">
                <a:solidFill>
                  <a:srgbClr val="0070C0"/>
                </a:solidFill>
              </a:rPr>
              <a:t>gazságtalanul azonban nem rajtunk kéri (kérte) számon bűneinket, hanem Jézuson, saját Fián</a:t>
            </a:r>
          </a:p>
          <a:p>
            <a:pPr lvl="1">
              <a:lnSpc>
                <a:spcPct val="100000"/>
              </a:lnSpc>
              <a:spcBef>
                <a:spcPts val="0"/>
              </a:spcBef>
            </a:pPr>
            <a:r>
              <a:rPr lang="hu-HU" sz="2000" dirty="0">
                <a:solidFill>
                  <a:srgbClr val="0070C0"/>
                </a:solidFill>
              </a:rPr>
              <a:t>e</a:t>
            </a:r>
            <a:r>
              <a:rPr lang="hu-HU" sz="2000" dirty="0" smtClean="0">
                <a:solidFill>
                  <a:srgbClr val="0070C0"/>
                </a:solidFill>
              </a:rPr>
              <a:t>zzel irgalmasságot mutat a bűnös embernek, hogy mi is </a:t>
            </a:r>
            <a:r>
              <a:rPr lang="hu-HU" sz="2000" dirty="0" err="1" smtClean="0">
                <a:solidFill>
                  <a:srgbClr val="0070C0"/>
                </a:solidFill>
              </a:rPr>
              <a:t>irgalmasak</a:t>
            </a:r>
            <a:r>
              <a:rPr lang="hu-HU" sz="2000" dirty="0" smtClean="0">
                <a:solidFill>
                  <a:srgbClr val="0070C0"/>
                </a:solidFill>
              </a:rPr>
              <a:t> lehessünk egymáshoz</a:t>
            </a:r>
          </a:p>
        </p:txBody>
      </p:sp>
    </p:spTree>
    <p:extLst>
      <p:ext uri="{BB962C8B-B14F-4D97-AF65-F5344CB8AC3E}">
        <p14:creationId xmlns:p14="http://schemas.microsoft.com/office/powerpoint/2010/main" val="235381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additive="base">
                                        <p:cTn id="2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additive="base">
                                        <p:cTn id="2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additive="base">
                                        <p:cTn id="3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additive="base">
                                        <p:cTn id="3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uiExpand="1" build="p"/>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sz="2800" dirty="0" smtClean="0">
                <a:solidFill>
                  <a:schemeClr val="accent1"/>
                </a:solidFill>
              </a:rPr>
              <a:t>Mi jó az embernek az életben?</a:t>
            </a:r>
            <a:endParaRPr lang="hu-HU" sz="2800" dirty="0">
              <a:solidFill>
                <a:schemeClr val="accent1"/>
              </a:solidFill>
            </a:endParaRPr>
          </a:p>
        </p:txBody>
      </p:sp>
      <p:sp>
        <p:nvSpPr>
          <p:cNvPr id="4" name="Szöveg helye 3"/>
          <p:cNvSpPr>
            <a:spLocks noGrp="1"/>
          </p:cNvSpPr>
          <p:nvPr>
            <p:ph type="body" sz="half" idx="2"/>
          </p:nvPr>
        </p:nvSpPr>
        <p:spPr>
          <a:xfrm>
            <a:off x="1441525" y="3205491"/>
            <a:ext cx="3276245" cy="2496809"/>
          </a:xfrm>
        </p:spPr>
        <p:txBody>
          <a:bodyPr>
            <a:noAutofit/>
          </a:bodyPr>
          <a:lstStyle/>
          <a:p>
            <a:pPr>
              <a:lnSpc>
                <a:spcPct val="100000"/>
              </a:lnSpc>
              <a:spcBef>
                <a:spcPts val="0"/>
              </a:spcBef>
            </a:pPr>
            <a:r>
              <a:rPr lang="hu-HU" sz="1800" dirty="0" smtClean="0">
                <a:solidFill>
                  <a:srgbClr val="0070C0"/>
                </a:solidFill>
              </a:rPr>
              <a:t>„Az </a:t>
            </a:r>
            <a:r>
              <a:rPr lang="hu-HU" sz="1800" dirty="0">
                <a:solidFill>
                  <a:srgbClr val="0070C0"/>
                </a:solidFill>
              </a:rPr>
              <a:t>Úr pedig azt kívánja ma tőled, hogy légy az ő tulajdon népe, ahogyan megmondta neked, és </a:t>
            </a:r>
            <a:r>
              <a:rPr lang="hu-HU" sz="1800" dirty="0" err="1">
                <a:solidFill>
                  <a:srgbClr val="0070C0"/>
                </a:solidFill>
              </a:rPr>
              <a:t>tartsd</a:t>
            </a:r>
            <a:r>
              <a:rPr lang="hu-HU" sz="1800" dirty="0">
                <a:solidFill>
                  <a:srgbClr val="0070C0"/>
                </a:solidFill>
              </a:rPr>
              <a:t> meg minden </a:t>
            </a:r>
            <a:r>
              <a:rPr lang="hu-HU" sz="1800" dirty="0" err="1" smtClean="0">
                <a:solidFill>
                  <a:srgbClr val="0070C0"/>
                </a:solidFill>
              </a:rPr>
              <a:t>parancsolatát</a:t>
            </a:r>
            <a:r>
              <a:rPr lang="hu-HU" sz="1800" dirty="0" smtClean="0">
                <a:solidFill>
                  <a:srgbClr val="0070C0"/>
                </a:solidFill>
              </a:rPr>
              <a:t>.” </a:t>
            </a:r>
            <a:endParaRPr lang="hu-HU" sz="1800" dirty="0">
              <a:solidFill>
                <a:srgbClr val="0070C0"/>
              </a:solidFill>
            </a:endParaRPr>
          </a:p>
          <a:p>
            <a:pPr algn="r">
              <a:spcBef>
                <a:spcPts val="0"/>
              </a:spcBef>
            </a:pPr>
            <a:r>
              <a:rPr lang="hu-HU" sz="1800" dirty="0">
                <a:solidFill>
                  <a:srgbClr val="0070C0"/>
                </a:solidFill>
                <a:cs typeface="Arial" panose="020B0604020202020204" pitchFamily="34" charset="0"/>
              </a:rPr>
              <a:t/>
            </a:r>
            <a:br>
              <a:rPr lang="hu-HU" sz="1800" dirty="0">
                <a:solidFill>
                  <a:srgbClr val="0070C0"/>
                </a:solidFill>
                <a:cs typeface="Arial" panose="020B0604020202020204" pitchFamily="34" charset="0"/>
              </a:rPr>
            </a:br>
            <a:r>
              <a:rPr lang="hu-HU" sz="1800" dirty="0" smtClean="0">
                <a:solidFill>
                  <a:srgbClr val="0070C0"/>
                </a:solidFill>
                <a:cs typeface="Arial" panose="020B0604020202020204" pitchFamily="34" charset="0"/>
              </a:rPr>
              <a:t> 5Móz 26,18</a:t>
            </a:r>
            <a:endParaRPr lang="hu-HU" sz="1800" dirty="0">
              <a:solidFill>
                <a:srgbClr val="0070C0"/>
              </a:solidFill>
              <a:cs typeface="Arial" panose="020B0604020202020204" pitchFamily="34" charset="0"/>
            </a:endParaRPr>
          </a:p>
        </p:txBody>
      </p:sp>
      <p:sp>
        <p:nvSpPr>
          <p:cNvPr id="3" name="Tartalom helye 2"/>
          <p:cNvSpPr>
            <a:spLocks noGrp="1"/>
          </p:cNvSpPr>
          <p:nvPr>
            <p:ph idx="1"/>
          </p:nvPr>
        </p:nvSpPr>
        <p:spPr>
          <a:xfrm>
            <a:off x="5043714" y="261257"/>
            <a:ext cx="6012470" cy="5577840"/>
          </a:xfrm>
        </p:spPr>
        <p:txBody>
          <a:bodyPr>
            <a:normAutofit/>
          </a:bodyPr>
          <a:lstStyle/>
          <a:p>
            <a:pPr marL="0" indent="0">
              <a:lnSpc>
                <a:spcPct val="100000"/>
              </a:lnSpc>
              <a:spcBef>
                <a:spcPts val="0"/>
              </a:spcBef>
              <a:buNone/>
            </a:pPr>
            <a:r>
              <a:rPr lang="hu-HU" sz="2200" dirty="0" smtClean="0">
                <a:solidFill>
                  <a:srgbClr val="C00000"/>
                </a:solidFill>
              </a:rPr>
              <a:t>„Eszik, iszik és jól él munkájából”</a:t>
            </a:r>
            <a:endParaRPr lang="hu-HU" sz="2200" dirty="0">
              <a:solidFill>
                <a:srgbClr val="C00000"/>
              </a:solidFill>
            </a:endParaRPr>
          </a:p>
          <a:p>
            <a:pPr lvl="1">
              <a:lnSpc>
                <a:spcPct val="100000"/>
              </a:lnSpc>
              <a:spcBef>
                <a:spcPts val="0"/>
              </a:spcBef>
            </a:pPr>
            <a:r>
              <a:rPr lang="hu-HU" sz="2000" dirty="0" smtClean="0"/>
              <a:t>„én </a:t>
            </a:r>
            <a:r>
              <a:rPr lang="hu-HU" sz="2000" dirty="0"/>
              <a:t>azért jöttem, hogy életük legyen, sőt bőségben éljenek</a:t>
            </a:r>
            <a:r>
              <a:rPr lang="hu-HU" sz="2000" dirty="0" smtClean="0"/>
              <a:t>.” (Jn 10,10)</a:t>
            </a:r>
          </a:p>
          <a:p>
            <a:pPr lvl="1">
              <a:lnSpc>
                <a:spcPct val="100000"/>
              </a:lnSpc>
              <a:spcBef>
                <a:spcPts val="0"/>
              </a:spcBef>
            </a:pPr>
            <a:endParaRPr lang="hu-HU" sz="1600" dirty="0" smtClean="0">
              <a:solidFill>
                <a:srgbClr val="7030A0"/>
              </a:solidFill>
            </a:endParaRPr>
          </a:p>
          <a:p>
            <a:pPr marL="0" indent="0">
              <a:lnSpc>
                <a:spcPct val="100000"/>
              </a:lnSpc>
              <a:spcBef>
                <a:spcPts val="0"/>
              </a:spcBef>
              <a:buNone/>
            </a:pPr>
            <a:r>
              <a:rPr lang="hu-HU" sz="2200" dirty="0" smtClean="0">
                <a:solidFill>
                  <a:srgbClr val="7030A0"/>
                </a:solidFill>
              </a:rPr>
              <a:t>„Mert javamra volt a nagy nyomorúság”</a:t>
            </a:r>
            <a:endParaRPr lang="hu-HU" sz="2200" dirty="0">
              <a:solidFill>
                <a:srgbClr val="7030A0"/>
              </a:solidFill>
            </a:endParaRPr>
          </a:p>
          <a:p>
            <a:pPr lvl="1">
              <a:lnSpc>
                <a:spcPct val="100000"/>
              </a:lnSpc>
              <a:spcBef>
                <a:spcPts val="0"/>
              </a:spcBef>
            </a:pPr>
            <a:r>
              <a:rPr lang="hu-HU" sz="2000" dirty="0" smtClean="0"/>
              <a:t>„Azt </a:t>
            </a:r>
            <a:r>
              <a:rPr lang="hu-HU" sz="2000" dirty="0"/>
              <a:t>pedig tudjuk, hogy akik Istent szeretik, azoknak minden javukra szolgál, azoknak, akiket örök elhatározása szerint elhívott</a:t>
            </a:r>
            <a:r>
              <a:rPr lang="hu-HU" sz="2000" dirty="0" smtClean="0"/>
              <a:t>.” (Róm 8,28)</a:t>
            </a:r>
          </a:p>
          <a:p>
            <a:pPr marL="457200" lvl="1" indent="0">
              <a:lnSpc>
                <a:spcPct val="100000"/>
              </a:lnSpc>
              <a:spcBef>
                <a:spcPts val="0"/>
              </a:spcBef>
              <a:buNone/>
            </a:pPr>
            <a:endParaRPr lang="hu-HU" sz="1400" dirty="0">
              <a:solidFill>
                <a:srgbClr val="FF0000"/>
              </a:solidFill>
            </a:endParaRPr>
          </a:p>
          <a:p>
            <a:pPr marL="0" indent="0">
              <a:lnSpc>
                <a:spcPct val="100000"/>
              </a:lnSpc>
              <a:spcBef>
                <a:spcPts val="0"/>
              </a:spcBef>
              <a:buNone/>
            </a:pPr>
            <a:r>
              <a:rPr lang="hu-HU" sz="1800" dirty="0" smtClean="0">
                <a:solidFill>
                  <a:srgbClr val="0070C0"/>
                </a:solidFill>
              </a:rPr>
              <a:t>„</a:t>
            </a:r>
            <a:r>
              <a:rPr lang="hu-HU" sz="1800" dirty="0">
                <a:solidFill>
                  <a:srgbClr val="0070C0"/>
                </a:solidFill>
              </a:rPr>
              <a:t>Mindezt hallva a végső tanulság ez: Féld Istent, és </a:t>
            </a:r>
            <a:r>
              <a:rPr lang="hu-HU" sz="1800" dirty="0" err="1">
                <a:solidFill>
                  <a:srgbClr val="0070C0"/>
                </a:solidFill>
              </a:rPr>
              <a:t>tartsd</a:t>
            </a:r>
            <a:r>
              <a:rPr lang="hu-HU" sz="1800" dirty="0">
                <a:solidFill>
                  <a:srgbClr val="0070C0"/>
                </a:solidFill>
              </a:rPr>
              <a:t> meg </a:t>
            </a:r>
            <a:r>
              <a:rPr lang="hu-HU" sz="1800" dirty="0" err="1">
                <a:solidFill>
                  <a:srgbClr val="0070C0"/>
                </a:solidFill>
              </a:rPr>
              <a:t>parancsolatait</a:t>
            </a:r>
            <a:r>
              <a:rPr lang="hu-HU" sz="1800" dirty="0">
                <a:solidFill>
                  <a:srgbClr val="0070C0"/>
                </a:solidFill>
              </a:rPr>
              <a:t>, mert ez minden embernek kötelessége! </a:t>
            </a:r>
            <a:r>
              <a:rPr lang="hu-HU" sz="1800" dirty="0" smtClean="0">
                <a:solidFill>
                  <a:srgbClr val="0070C0"/>
                </a:solidFill>
              </a:rPr>
              <a:t>Mert </a:t>
            </a:r>
            <a:r>
              <a:rPr lang="hu-HU" sz="1800" dirty="0">
                <a:solidFill>
                  <a:srgbClr val="0070C0"/>
                </a:solidFill>
              </a:rPr>
              <a:t>Isten megítél minden tettet, minden titkolt dolgot, akár jó, akár rossz </a:t>
            </a:r>
            <a:r>
              <a:rPr lang="hu-HU" sz="1800" dirty="0" smtClean="0">
                <a:solidFill>
                  <a:srgbClr val="0070C0"/>
                </a:solidFill>
              </a:rPr>
              <a:t>az.” </a:t>
            </a:r>
            <a:endParaRPr lang="hu-HU" sz="1800" dirty="0">
              <a:solidFill>
                <a:srgbClr val="0070C0"/>
              </a:solidFill>
            </a:endParaRPr>
          </a:p>
          <a:p>
            <a:pPr marL="0" indent="0" algn="r">
              <a:spcBef>
                <a:spcPts val="0"/>
              </a:spcBef>
              <a:buNone/>
            </a:pPr>
            <a:r>
              <a:rPr lang="hu-HU" sz="1800" dirty="0" err="1" smtClean="0">
                <a:solidFill>
                  <a:srgbClr val="0070C0"/>
                </a:solidFill>
                <a:cs typeface="Arial" panose="020B0604020202020204" pitchFamily="34" charset="0"/>
              </a:rPr>
              <a:t>Préd</a:t>
            </a:r>
            <a:r>
              <a:rPr lang="hu-HU" sz="1800" dirty="0" smtClean="0">
                <a:solidFill>
                  <a:srgbClr val="0070C0"/>
                </a:solidFill>
                <a:cs typeface="Arial" panose="020B0604020202020204" pitchFamily="34" charset="0"/>
              </a:rPr>
              <a:t> 12,13-14</a:t>
            </a:r>
          </a:p>
          <a:p>
            <a:pPr marL="0" indent="0">
              <a:spcBef>
                <a:spcPts val="0"/>
              </a:spcBef>
              <a:buNone/>
            </a:pPr>
            <a:endParaRPr lang="hu-HU" sz="1400" dirty="0" smtClean="0">
              <a:solidFill>
                <a:srgbClr val="0070C0"/>
              </a:solidFill>
              <a:cs typeface="Arial" panose="020B0604020202020204" pitchFamily="34" charset="0"/>
            </a:endParaRPr>
          </a:p>
          <a:p>
            <a:pPr marL="0" indent="0">
              <a:spcBef>
                <a:spcPts val="0"/>
              </a:spcBef>
              <a:buNone/>
            </a:pPr>
            <a:r>
              <a:rPr lang="hu-HU" dirty="0" smtClean="0">
                <a:solidFill>
                  <a:schemeClr val="accent1"/>
                </a:solidFill>
                <a:cs typeface="Arial" panose="020B0604020202020204" pitchFamily="34" charset="0"/>
              </a:rPr>
              <a:t>AZ EMBERNEK AZ ÉLETÉBEN A LEGJOBB AZ ISTENFÉLELEM!</a:t>
            </a:r>
            <a:endParaRPr lang="hu-HU" dirty="0">
              <a:solidFill>
                <a:schemeClr val="accent1"/>
              </a:solidFill>
              <a:cs typeface="Arial" panose="020B0604020202020204" pitchFamily="34" charset="0"/>
            </a:endParaRPr>
          </a:p>
        </p:txBody>
      </p:sp>
    </p:spTree>
    <p:extLst>
      <p:ext uri="{BB962C8B-B14F-4D97-AF65-F5344CB8AC3E}">
        <p14:creationId xmlns:p14="http://schemas.microsoft.com/office/powerpoint/2010/main" val="1993874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additive="base">
                                        <p:cTn id="2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additive="base">
                                        <p:cTn id="2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441525" y="798973"/>
            <a:ext cx="3276246" cy="2247117"/>
          </a:xfrm>
        </p:spPr>
        <p:txBody>
          <a:bodyPr>
            <a:normAutofit/>
          </a:bodyPr>
          <a:lstStyle/>
          <a:p>
            <a:r>
              <a:rPr lang="hu-HU" sz="2800" dirty="0" smtClean="0">
                <a:solidFill>
                  <a:schemeClr val="accent1"/>
                </a:solidFill>
              </a:rPr>
              <a:t>KI MONDJA MEG?</a:t>
            </a:r>
            <a:endParaRPr lang="hu-HU" sz="2800" dirty="0">
              <a:solidFill>
                <a:schemeClr val="accent1"/>
              </a:solidFill>
            </a:endParaRPr>
          </a:p>
        </p:txBody>
      </p:sp>
      <p:sp>
        <p:nvSpPr>
          <p:cNvPr id="4" name="Szöveg helye 3"/>
          <p:cNvSpPr>
            <a:spLocks noGrp="1"/>
          </p:cNvSpPr>
          <p:nvPr>
            <p:ph type="body" sz="half" idx="2"/>
          </p:nvPr>
        </p:nvSpPr>
        <p:spPr>
          <a:xfrm>
            <a:off x="1441525" y="3205491"/>
            <a:ext cx="3276245" cy="2496809"/>
          </a:xfrm>
        </p:spPr>
        <p:txBody>
          <a:bodyPr>
            <a:noAutofit/>
          </a:bodyPr>
          <a:lstStyle/>
          <a:p>
            <a:pPr>
              <a:lnSpc>
                <a:spcPct val="100000"/>
              </a:lnSpc>
              <a:spcBef>
                <a:spcPts val="0"/>
              </a:spcBef>
            </a:pPr>
            <a:r>
              <a:rPr lang="hu-HU" sz="1800" dirty="0" smtClean="0">
                <a:solidFill>
                  <a:srgbClr val="0070C0"/>
                </a:solidFill>
              </a:rPr>
              <a:t>„Mert </a:t>
            </a:r>
            <a:r>
              <a:rPr lang="hu-HU" sz="1800" dirty="0">
                <a:solidFill>
                  <a:srgbClr val="0070C0"/>
                </a:solidFill>
              </a:rPr>
              <a:t>ki tudja, mi jó az embernek az életben? Hiábavaló életének napjai meg vannak számlálva, árnyékként tölti el azokat. Ugyan ki mondhatná meg az embernek, hogy mi történik utána a nap alatt</a:t>
            </a:r>
            <a:r>
              <a:rPr lang="hu-HU" sz="1800" dirty="0" smtClean="0">
                <a:solidFill>
                  <a:srgbClr val="0070C0"/>
                </a:solidFill>
              </a:rPr>
              <a:t>?” </a:t>
            </a:r>
            <a:endParaRPr lang="hu-HU" sz="1800" dirty="0">
              <a:solidFill>
                <a:srgbClr val="0070C0"/>
              </a:solidFill>
            </a:endParaRPr>
          </a:p>
          <a:p>
            <a:pPr algn="r">
              <a:spcBef>
                <a:spcPts val="0"/>
              </a:spcBef>
            </a:pPr>
            <a:r>
              <a:rPr lang="hu-HU" sz="1800" dirty="0" err="1" smtClean="0">
                <a:solidFill>
                  <a:srgbClr val="0070C0"/>
                </a:solidFill>
                <a:cs typeface="Arial" panose="020B0604020202020204" pitchFamily="34" charset="0"/>
              </a:rPr>
              <a:t>Préd</a:t>
            </a:r>
            <a:r>
              <a:rPr lang="hu-HU" sz="1800" dirty="0" smtClean="0">
                <a:solidFill>
                  <a:srgbClr val="0070C0"/>
                </a:solidFill>
                <a:cs typeface="Arial" panose="020B0604020202020204" pitchFamily="34" charset="0"/>
              </a:rPr>
              <a:t> 4,17</a:t>
            </a:r>
            <a:endParaRPr lang="hu-HU" sz="1800" dirty="0">
              <a:solidFill>
                <a:srgbClr val="0070C0"/>
              </a:solidFill>
              <a:cs typeface="Arial" panose="020B0604020202020204" pitchFamily="34" charset="0"/>
            </a:endParaRPr>
          </a:p>
        </p:txBody>
      </p:sp>
      <p:sp>
        <p:nvSpPr>
          <p:cNvPr id="3" name="Tartalom helye 2"/>
          <p:cNvSpPr>
            <a:spLocks noGrp="1"/>
          </p:cNvSpPr>
          <p:nvPr>
            <p:ph idx="1"/>
          </p:nvPr>
        </p:nvSpPr>
        <p:spPr>
          <a:xfrm>
            <a:off x="5043714" y="261257"/>
            <a:ext cx="6012470" cy="5577840"/>
          </a:xfrm>
        </p:spPr>
        <p:txBody>
          <a:bodyPr>
            <a:normAutofit/>
          </a:bodyPr>
          <a:lstStyle/>
          <a:p>
            <a:pPr marL="0" indent="0">
              <a:lnSpc>
                <a:spcPct val="100000"/>
              </a:lnSpc>
              <a:spcBef>
                <a:spcPts val="0"/>
              </a:spcBef>
              <a:buNone/>
            </a:pPr>
            <a:r>
              <a:rPr lang="hu-HU" sz="2400" b="1" dirty="0" smtClean="0">
                <a:solidFill>
                  <a:srgbClr val="7030A0"/>
                </a:solidFill>
              </a:rPr>
              <a:t>ISTEN MINDENT TUD RÓLUNK</a:t>
            </a:r>
            <a:endParaRPr lang="hu-HU" sz="2400" b="1" dirty="0">
              <a:solidFill>
                <a:srgbClr val="7030A0"/>
              </a:solidFill>
            </a:endParaRPr>
          </a:p>
          <a:p>
            <a:pPr lvl="1">
              <a:lnSpc>
                <a:spcPct val="100000"/>
              </a:lnSpc>
              <a:spcBef>
                <a:spcPts val="0"/>
              </a:spcBef>
            </a:pPr>
            <a:r>
              <a:rPr lang="hu-HU" sz="2000" dirty="0" smtClean="0"/>
              <a:t>életünk napjainak a számát is Ő határozta meg</a:t>
            </a:r>
          </a:p>
          <a:p>
            <a:pPr lvl="1">
              <a:lnSpc>
                <a:spcPct val="100000"/>
              </a:lnSpc>
              <a:spcBef>
                <a:spcPts val="0"/>
              </a:spcBef>
            </a:pPr>
            <a:r>
              <a:rPr lang="hu-HU" sz="2000" dirty="0"/>
              <a:t>i</a:t>
            </a:r>
            <a:r>
              <a:rPr lang="hu-HU" sz="2000" dirty="0" smtClean="0"/>
              <a:t>smeri múltunkat, jelenünket, jövőnket</a:t>
            </a:r>
            <a:endParaRPr lang="hu-HU" sz="2000" dirty="0"/>
          </a:p>
          <a:p>
            <a:pPr lvl="1">
              <a:lnSpc>
                <a:spcPct val="100000"/>
              </a:lnSpc>
              <a:spcBef>
                <a:spcPts val="0"/>
              </a:spcBef>
            </a:pPr>
            <a:r>
              <a:rPr lang="hu-HU" sz="2000" dirty="0"/>
              <a:t>l</a:t>
            </a:r>
            <a:r>
              <a:rPr lang="hu-HU" sz="2000" dirty="0" smtClean="0"/>
              <a:t>épésről lépésre vezet minket, ha készek vagyunk követni bizalommal az Ő vezetését</a:t>
            </a:r>
            <a:endParaRPr lang="hu-HU" sz="2000" dirty="0"/>
          </a:p>
          <a:p>
            <a:pPr lvl="1">
              <a:lnSpc>
                <a:spcPct val="100000"/>
              </a:lnSpc>
              <a:spcBef>
                <a:spcPts val="0"/>
              </a:spcBef>
            </a:pPr>
            <a:r>
              <a:rPr lang="hu-HU" sz="2000" dirty="0" smtClean="0"/>
              <a:t>nem jelent ki többet annál, mint amire szükségünk van ahhoz, hogy ne veszítsük el reménységünket</a:t>
            </a:r>
          </a:p>
          <a:p>
            <a:pPr lvl="1">
              <a:lnSpc>
                <a:spcPct val="100000"/>
              </a:lnSpc>
              <a:spcBef>
                <a:spcPts val="0"/>
              </a:spcBef>
            </a:pPr>
            <a:r>
              <a:rPr lang="hu-HU" sz="2000" dirty="0" smtClean="0"/>
              <a:t>Ha kapcsolatban vagyunk Vele, mindent időben megmond nekünk!</a:t>
            </a:r>
            <a:endParaRPr lang="hu-HU" sz="2000" dirty="0"/>
          </a:p>
          <a:p>
            <a:pPr lvl="1">
              <a:lnSpc>
                <a:spcPct val="100000"/>
              </a:lnSpc>
              <a:spcBef>
                <a:spcPts val="0"/>
              </a:spcBef>
            </a:pPr>
            <a:endParaRPr lang="hu-HU" sz="2000" dirty="0">
              <a:solidFill>
                <a:srgbClr val="7030A0"/>
              </a:solidFill>
            </a:endParaRPr>
          </a:p>
        </p:txBody>
      </p:sp>
    </p:spTree>
    <p:extLst>
      <p:ext uri="{BB962C8B-B14F-4D97-AF65-F5344CB8AC3E}">
        <p14:creationId xmlns:p14="http://schemas.microsoft.com/office/powerpoint/2010/main" val="3153015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additive="base">
                                        <p:cTn id="2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additive="base">
                                        <p:cTn id="2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additive="base">
                                        <p:cTn id="3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 calcmode="lin" valueType="num">
                                      <p:cBhvr additive="base">
                                        <p:cTn id="4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additive="base">
                                        <p:cTn id="4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additive="base">
                                        <p:cTn id="5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282390" y="804889"/>
            <a:ext cx="9913433" cy="1059305"/>
          </a:xfrm>
        </p:spPr>
        <p:txBody>
          <a:bodyPr>
            <a:normAutofit/>
          </a:bodyPr>
          <a:lstStyle/>
          <a:p>
            <a:r>
              <a:rPr lang="hu-HU" dirty="0" smtClean="0"/>
              <a:t>Ki mondja meg?</a:t>
            </a:r>
            <a:r>
              <a:rPr lang="hu-HU" dirty="0"/>
              <a:t/>
            </a:r>
            <a:br>
              <a:rPr lang="hu-HU" dirty="0"/>
            </a:br>
            <a:r>
              <a:rPr lang="hu-HU" dirty="0">
                <a:solidFill>
                  <a:srgbClr val="7030A0"/>
                </a:solidFill>
              </a:rPr>
              <a:t>záró gondolatok</a:t>
            </a:r>
            <a:endParaRPr lang="hu-HU" dirty="0"/>
          </a:p>
        </p:txBody>
      </p:sp>
      <p:sp>
        <p:nvSpPr>
          <p:cNvPr id="4" name="Tartalom helye 3"/>
          <p:cNvSpPr>
            <a:spLocks noGrp="1"/>
          </p:cNvSpPr>
          <p:nvPr>
            <p:ph sz="half" idx="1"/>
          </p:nvPr>
        </p:nvSpPr>
        <p:spPr>
          <a:xfrm>
            <a:off x="1447330" y="2010878"/>
            <a:ext cx="9579257" cy="3970822"/>
          </a:xfrm>
        </p:spPr>
        <p:txBody>
          <a:bodyPr>
            <a:normAutofit/>
          </a:bodyPr>
          <a:lstStyle/>
          <a:p>
            <a:pPr marL="0" indent="0">
              <a:lnSpc>
                <a:spcPct val="100000"/>
              </a:lnSpc>
              <a:spcBef>
                <a:spcPts val="0"/>
              </a:spcBef>
              <a:buNone/>
            </a:pPr>
            <a:r>
              <a:rPr lang="hu-HU" sz="2600" b="1" dirty="0" smtClean="0">
                <a:solidFill>
                  <a:srgbClr val="C00000"/>
                </a:solidFill>
              </a:rPr>
              <a:t>ISTEN VALÓBAN IGAZSÁGTALAN</a:t>
            </a:r>
          </a:p>
          <a:p>
            <a:pPr marL="0" indent="0">
              <a:lnSpc>
                <a:spcPct val="100000"/>
              </a:lnSpc>
              <a:spcBef>
                <a:spcPts val="0"/>
              </a:spcBef>
              <a:buNone/>
            </a:pPr>
            <a:r>
              <a:rPr lang="hu-HU" sz="2400" dirty="0" smtClean="0"/>
              <a:t>(nem bűneink szerint bánik velünk)</a:t>
            </a:r>
          </a:p>
          <a:p>
            <a:pPr marL="0" indent="0">
              <a:lnSpc>
                <a:spcPct val="100000"/>
              </a:lnSpc>
              <a:spcBef>
                <a:spcPts val="0"/>
              </a:spcBef>
              <a:buNone/>
            </a:pPr>
            <a:r>
              <a:rPr lang="hu-HU" sz="2600" b="1" dirty="0" smtClean="0">
                <a:solidFill>
                  <a:srgbClr val="C00000"/>
                </a:solidFill>
              </a:rPr>
              <a:t>ISTEN KEGYELMES – IGAZSÁGA NEM A JOGOSSÁGOT, HANEM AZ IRGALMASSÁGOT KÖVETI</a:t>
            </a:r>
          </a:p>
          <a:p>
            <a:pPr marL="0" indent="0">
              <a:lnSpc>
                <a:spcPct val="100000"/>
              </a:lnSpc>
              <a:spcBef>
                <a:spcPts val="0"/>
              </a:spcBef>
              <a:buNone/>
            </a:pPr>
            <a:r>
              <a:rPr lang="hu-HU" sz="2400" dirty="0" smtClean="0"/>
              <a:t>(kegyelem által mindenkinek megadja a lehetőséget arra, hogy a Jézusba vetett hit által a mennybe jusson)</a:t>
            </a:r>
          </a:p>
          <a:p>
            <a:pPr marL="0" indent="0">
              <a:lnSpc>
                <a:spcPct val="100000"/>
              </a:lnSpc>
              <a:spcBef>
                <a:spcPts val="0"/>
              </a:spcBef>
              <a:buNone/>
            </a:pPr>
            <a:endParaRPr lang="hu-HU" sz="2400" dirty="0" smtClean="0"/>
          </a:p>
          <a:p>
            <a:pPr marL="0" indent="0">
              <a:lnSpc>
                <a:spcPct val="100000"/>
              </a:lnSpc>
              <a:spcBef>
                <a:spcPts val="0"/>
              </a:spcBef>
              <a:buNone/>
            </a:pPr>
            <a:r>
              <a:rPr lang="hu-HU" sz="2800" b="1" dirty="0" smtClean="0">
                <a:solidFill>
                  <a:srgbClr val="0070C0"/>
                </a:solidFill>
              </a:rPr>
              <a:t>ELŐRE MEGMONDTA, MIRE SZÁMÍTHATUNK EBBEN AZ ÉLETBEN ÉS UTÁNA</a:t>
            </a:r>
          </a:p>
          <a:p>
            <a:pPr marL="0" indent="0" algn="ctr">
              <a:lnSpc>
                <a:spcPct val="100000"/>
              </a:lnSpc>
              <a:spcBef>
                <a:spcPts val="0"/>
              </a:spcBef>
              <a:buNone/>
            </a:pPr>
            <a:r>
              <a:rPr lang="hu-HU" sz="2400" dirty="0" smtClean="0"/>
              <a:t>(ha követjük útmutatásait (szavát), nem érhet minket csalódás)</a:t>
            </a:r>
          </a:p>
        </p:txBody>
      </p:sp>
    </p:spTree>
    <p:extLst>
      <p:ext uri="{BB962C8B-B14F-4D97-AF65-F5344CB8AC3E}">
        <p14:creationId xmlns:p14="http://schemas.microsoft.com/office/powerpoint/2010/main" val="68312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TM10001114[[fn=Galéria]]</Template>
  <TotalTime>12774</TotalTime>
  <Words>877</Words>
  <Application>Microsoft Office PowerPoint</Application>
  <PresentationFormat>Szélesvásznú</PresentationFormat>
  <Paragraphs>65</Paragraphs>
  <Slides>8</Slides>
  <Notes>6</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8</vt:i4>
      </vt:variant>
    </vt:vector>
  </HeadingPairs>
  <TitlesOfParts>
    <vt:vector size="12" baseType="lpstr">
      <vt:lpstr>Arial</vt:lpstr>
      <vt:lpstr>Calibri</vt:lpstr>
      <vt:lpstr>Gill Sans MT</vt:lpstr>
      <vt:lpstr>Gallery</vt:lpstr>
      <vt:lpstr>Ki mondja meg?</vt:lpstr>
      <vt:lpstr> prédikátor könyve 6. rész 1-12. versek</vt:lpstr>
      <vt:lpstr> prédikátor könyve 6. rész 1-12. versek</vt:lpstr>
      <vt:lpstr>Ki mondja meg? bevezető gondolatok</vt:lpstr>
      <vt:lpstr>A bűn csapdájában</vt:lpstr>
      <vt:lpstr>Mi jó az embernek az életben?</vt:lpstr>
      <vt:lpstr>KI MONDJA MEG?</vt:lpstr>
      <vt:lpstr>Ki mondja meg? záró gondolatok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tékozló fiú</dc:title>
  <dc:creator>Hivatal</dc:creator>
  <cp:lastModifiedBy>Hivatal</cp:lastModifiedBy>
  <cp:revision>1080</cp:revision>
  <cp:lastPrinted>2022-04-14T22:32:42Z</cp:lastPrinted>
  <dcterms:created xsi:type="dcterms:W3CDTF">2020-09-26T18:34:06Z</dcterms:created>
  <dcterms:modified xsi:type="dcterms:W3CDTF">2025-03-15T22:07:01Z</dcterms:modified>
</cp:coreProperties>
</file>