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169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16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0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565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735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90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44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65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63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70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34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9BE324A-1D41-49EE-B467-F2CA3202483F}" type="datetimeFigureOut">
              <a:rPr lang="hu-HU" smtClean="0"/>
              <a:t>2025. 04. 12.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B14E62F-1CE6-4BB7-BDF3-0542762A2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7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21E949-FC37-C10E-4880-39C805357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1" y="2497394"/>
            <a:ext cx="6531417" cy="230320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dirty="0"/>
              <a:t>A Király,</a:t>
            </a:r>
            <a:br>
              <a:rPr lang="hu-HU" dirty="0"/>
            </a:br>
            <a:r>
              <a:rPr lang="hu-HU" dirty="0"/>
              <a:t>aki békét teremt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31B647C-B65D-608B-0784-DB5EDF6085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88" y="2618071"/>
            <a:ext cx="3897268" cy="43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44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6AFFB-D068-4B9B-8B46-18A239685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467EE53-3F40-75CA-EBB9-30E697E5A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967" y="1566758"/>
            <a:ext cx="10078065" cy="394913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hu-HU" sz="3100" b="1" i="1" dirty="0">
                <a:solidFill>
                  <a:schemeClr val="tx1"/>
                </a:solidFill>
                <a:effectLst/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„Örvendj nagyon, </a:t>
            </a:r>
            <a:r>
              <a:rPr lang="hu-HU" sz="3100" b="1" i="1" dirty="0" err="1">
                <a:solidFill>
                  <a:schemeClr val="tx1"/>
                </a:solidFill>
                <a:effectLst/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Sion</a:t>
            </a:r>
            <a:r>
              <a:rPr lang="hu-HU" sz="3100" b="1" i="1" dirty="0">
                <a:solidFill>
                  <a:schemeClr val="tx1"/>
                </a:solidFill>
                <a:effectLst/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leánya, ujjongj, Jeruzsálem leánya! Királyod érkezik hozzád, aki igaz és diadalmas, alázatos, és szamáron ül, szamárcsikó hátán.</a:t>
            </a:r>
            <a:r>
              <a:rPr lang="hu-HU" sz="3100" b="1" i="1" dirty="0">
                <a:solidFill>
                  <a:schemeClr val="tx1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hu-HU" sz="3100" b="1" i="1" dirty="0">
                <a:solidFill>
                  <a:schemeClr val="tx1"/>
                </a:solidFill>
                <a:effectLst/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Mert kiirtom a harci kocsit Efraimból és a lovat Jeruzsálemből – mondja az Úr. Kivész majd a harci íj, mert békét hirdet a népeknek; uralma tengertől tengerig ér, az Eufrátesztől a föld határáig.”</a:t>
            </a:r>
            <a:endParaRPr lang="hu-HU" sz="3100" b="1" i="1" dirty="0">
              <a:solidFill>
                <a:schemeClr val="tx1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hu-HU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Zakariás 9,9-10</a:t>
            </a:r>
          </a:p>
        </p:txBody>
      </p:sp>
    </p:spTree>
    <p:extLst>
      <p:ext uri="{BB962C8B-B14F-4D97-AF65-F5344CB8AC3E}">
        <p14:creationId xmlns:p14="http://schemas.microsoft.com/office/powerpoint/2010/main" val="2394892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5F24D-EDDC-B1AD-4B23-4E4BAE856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F1534B3-E38C-6486-E828-B3D7434A6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967" y="1566758"/>
            <a:ext cx="10078065" cy="3949139"/>
          </a:xfrm>
        </p:spPr>
        <p:txBody>
          <a:bodyPr>
            <a:normAutofit/>
          </a:bodyPr>
          <a:lstStyle/>
          <a:p>
            <a:r>
              <a:rPr lang="hu-HU" sz="3200" i="1" dirty="0">
                <a:solidFill>
                  <a:schemeClr val="tx1"/>
                </a:solidFill>
              </a:rPr>
              <a:t>Ő igaz, igazságos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 Isten igazsága örök és megbízható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 Az emberi igazságérzet gyakran csalóka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 Jézus igazsága: rendet teremt, békét hoz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 Nekünk is ezt az igazságot kell keresnünk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A041327-6DDD-49B9-2859-823377A70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3" y="-904160"/>
            <a:ext cx="5524737" cy="8287107"/>
          </a:xfrm>
          <a:prstGeom prst="rect">
            <a:avLst/>
          </a:prstGeom>
          <a:effectLst>
            <a:softEdge rad="1028700"/>
          </a:effectLst>
        </p:spPr>
      </p:pic>
    </p:spTree>
    <p:extLst>
      <p:ext uri="{BB962C8B-B14F-4D97-AF65-F5344CB8AC3E}">
        <p14:creationId xmlns:p14="http://schemas.microsoft.com/office/powerpoint/2010/main" val="272838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F672D-4E29-1F5A-6E93-7981A948C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650BDB01-F85A-5927-4DE9-B1C30C566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349" y="1467367"/>
            <a:ext cx="5541011" cy="3939520"/>
          </a:xfrm>
        </p:spPr>
        <p:txBody>
          <a:bodyPr>
            <a:normAutofit/>
          </a:bodyPr>
          <a:lstStyle/>
          <a:p>
            <a:r>
              <a:rPr lang="hu-HU" sz="3200" i="1" dirty="0">
                <a:solidFill>
                  <a:schemeClr val="tx1"/>
                </a:solidFill>
              </a:rPr>
              <a:t>Ő diadalmas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 Nem véres háborúval, hanem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  szeretettel győz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 A Golgota a legnagyobb győzelem helye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 Az Ő diadala a mi diadalmunk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 A krisztusi győzelem önzetlen és örök</a:t>
            </a:r>
          </a:p>
        </p:txBody>
      </p:sp>
    </p:spTree>
    <p:extLst>
      <p:ext uri="{BB962C8B-B14F-4D97-AF65-F5344CB8AC3E}">
        <p14:creationId xmlns:p14="http://schemas.microsoft.com/office/powerpoint/2010/main" val="1263505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908BC-DE7C-225A-13CF-22A875A52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CC324F89-6214-6BCD-DEAF-B11AC1E77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098" y="1622024"/>
            <a:ext cx="6357623" cy="4376842"/>
          </a:xfrm>
        </p:spPr>
        <p:txBody>
          <a:bodyPr>
            <a:normAutofit fontScale="85000" lnSpcReduction="20000"/>
          </a:bodyPr>
          <a:lstStyle/>
          <a:p>
            <a:r>
              <a:rPr lang="hu-HU" sz="3200" i="1" dirty="0">
                <a:solidFill>
                  <a:schemeClr val="tx1"/>
                </a:solidFill>
              </a:rPr>
              <a:t>Ő alázatos</a:t>
            </a:r>
          </a:p>
          <a:p>
            <a:endParaRPr lang="hu-HU" sz="2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Szamárcsikó hátán,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  nem diadalszekéren jött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Nem ítélni, hanem szeretni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  és megváltani jött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Türelmes, szelíd, mindig új esélyt ad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Az alázat erő, nem gyengeség!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E64E518-8071-A064-EFB3-34762F299C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33" y="272404"/>
            <a:ext cx="9728155" cy="6494061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122958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0F7AD-207F-EE91-3DF3-D871F83BF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3F375758-7AE7-3C1D-6B8F-F740FC16B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826" y="1094810"/>
            <a:ext cx="5701641" cy="5082520"/>
          </a:xfrm>
        </p:spPr>
        <p:txBody>
          <a:bodyPr>
            <a:normAutofit/>
          </a:bodyPr>
          <a:lstStyle/>
          <a:p>
            <a:r>
              <a:rPr lang="hu-HU" sz="3200" i="1" dirty="0">
                <a:solidFill>
                  <a:schemeClr val="tx1"/>
                </a:solidFill>
              </a:rPr>
              <a:t>Jézus békét hoz – de nem a könnyűséget ígéri</a:t>
            </a:r>
          </a:p>
          <a:p>
            <a:endParaRPr lang="hu-HU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A krisztusi béke nem a nehézségek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  hiánya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Igazsága, diadala, alázata által    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  nyerhetjük el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</a:rPr>
              <a:t> Törekedjünk rá: ne a békétlenség,  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  hanem a békesség töltse be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  az életünket!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E72342-78FA-4CCD-46BD-9233C6D54A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57" y="680670"/>
            <a:ext cx="9765211" cy="6518797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091428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ézet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Nézet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ézet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132</TotalTime>
  <Words>233</Words>
  <Application>Microsoft Office PowerPoint</Application>
  <PresentationFormat>Szélesvásznú</PresentationFormat>
  <Paragraphs>26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Century Schoolbook</vt:lpstr>
      <vt:lpstr>Wingdings 2</vt:lpstr>
      <vt:lpstr>Nézet</vt:lpstr>
      <vt:lpstr>A Király, aki békét teremt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Király, aki békét teremt</dc:title>
  <dc:creator>Egyházközség Csákberényi Református</dc:creator>
  <cp:lastModifiedBy>Hivatal</cp:lastModifiedBy>
  <cp:revision>18</cp:revision>
  <dcterms:created xsi:type="dcterms:W3CDTF">2025-04-11T16:14:11Z</dcterms:created>
  <dcterms:modified xsi:type="dcterms:W3CDTF">2025-04-12T20:02:22Z</dcterms:modified>
</cp:coreProperties>
</file>