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8" r:id="rId3"/>
    <p:sldId id="370" r:id="rId4"/>
    <p:sldId id="364" r:id="rId5"/>
    <p:sldId id="371" r:id="rId6"/>
    <p:sldId id="368" r:id="rId7"/>
    <p:sldId id="355" r:id="rId8"/>
    <p:sldId id="367" r:id="rId9"/>
    <p:sldId id="319" r:id="rId10"/>
    <p:sldId id="369" r:id="rId11"/>
    <p:sldId id="362" r:id="rId12"/>
    <p:sldId id="373" r:id="rId13"/>
    <p:sldId id="374" r:id="rId14"/>
    <p:sldId id="375" r:id="rId15"/>
    <p:sldId id="3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pPr/>
              <a:t>2025. 05. 17.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pPr/>
              <a:t>2025. 05. 17.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11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82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89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81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zentiras.hu/biblia/ruf/exo/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Alkalmazott bölcsesség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 bölcsesség szabadon felhasználható?!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8713" b="3780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Örök élet beszéde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Ki az az ember, akinek tetszik az élet, és szeretne jó napokat látni? </a:t>
            </a:r>
            <a:r>
              <a:rPr lang="hu-HU" sz="1800" dirty="0" smtClean="0">
                <a:solidFill>
                  <a:srgbClr val="0070C0"/>
                </a:solidFill>
              </a:rPr>
              <a:t>Vigyázz</a:t>
            </a:r>
            <a:r>
              <a:rPr lang="hu-HU" sz="1800" dirty="0">
                <a:solidFill>
                  <a:srgbClr val="0070C0"/>
                </a:solidFill>
              </a:rPr>
              <a:t>, hogy nyelved ne szóljon rosszat, és ajkad ne beszéljen csalárdságot! </a:t>
            </a:r>
            <a:r>
              <a:rPr lang="hu-HU" sz="1800" dirty="0" smtClean="0">
                <a:solidFill>
                  <a:srgbClr val="0070C0"/>
                </a:solidFill>
              </a:rPr>
              <a:t>Hagyj </a:t>
            </a:r>
            <a:r>
              <a:rPr lang="hu-HU" sz="1800" dirty="0">
                <a:solidFill>
                  <a:srgbClr val="0070C0"/>
                </a:solidFill>
              </a:rPr>
              <a:t>fel a rosszal, és cselekedj jót, törekedj békességre, és kövesd azt</a:t>
            </a:r>
            <a:r>
              <a:rPr lang="hu-HU" sz="1800" dirty="0" smtClean="0">
                <a:solidFill>
                  <a:srgbClr val="0070C0"/>
                </a:solidFill>
              </a:rPr>
              <a:t>!</a:t>
            </a:r>
            <a:r>
              <a:rPr lang="hu-HU" sz="1800" dirty="0" smtClean="0">
                <a:solidFill>
                  <a:srgbClr val="0070C0"/>
                </a:solidFill>
              </a:rPr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Zsolt 34,13-15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hu-HU" sz="2400" b="1" dirty="0"/>
              <a:t>Életünk jobb minősége:</a:t>
            </a:r>
            <a:r>
              <a:rPr lang="hu-HU" sz="2400" dirty="0"/>
              <a:t> </a:t>
            </a:r>
          </a:p>
          <a:p>
            <a:pPr indent="0">
              <a:spcBef>
                <a:spcPts val="0"/>
              </a:spcBef>
            </a:pPr>
            <a:r>
              <a:rPr lang="hu-HU" sz="2400" dirty="0"/>
              <a:t>A bölcsesség segít abban, hogy jobb döntéseket hozzunk, ami javítja életünk minőségét.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530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700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Jézus </a:t>
            </a:r>
            <a:r>
              <a:rPr lang="hu-HU" sz="2800" dirty="0" smtClean="0">
                <a:solidFill>
                  <a:schemeClr val="accent1"/>
                </a:solidFill>
              </a:rPr>
              <a:t>krisztus </a:t>
            </a:r>
            <a:br>
              <a:rPr lang="hu-HU" sz="2800" dirty="0" smtClean="0">
                <a:solidFill>
                  <a:schemeClr val="accent1"/>
                </a:solidFill>
              </a:rPr>
            </a:br>
            <a:r>
              <a:rPr lang="hu-HU" sz="2800" dirty="0" smtClean="0">
                <a:solidFill>
                  <a:schemeClr val="accent1"/>
                </a:solidFill>
              </a:rPr>
              <a:t>a kapcsolat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Tehát Krisztusért járva követségben, mintha Isten kérne általunk: Krisztusért kérünk, béküljetek meg Istennel!</a:t>
            </a:r>
            <a:r>
              <a:rPr lang="hu-HU" sz="1800" dirty="0" smtClean="0">
                <a:solidFill>
                  <a:srgbClr val="0070C0"/>
                </a:solidFill>
              </a:rPr>
              <a:t>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2Kor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,20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hu-HU" sz="2400" b="1" dirty="0"/>
              <a:t>Jobb kapcsolatok:</a:t>
            </a:r>
            <a:r>
              <a:rPr lang="hu-HU" sz="2400" dirty="0"/>
              <a:t> </a:t>
            </a:r>
          </a:p>
          <a:p>
            <a:pPr indent="0">
              <a:spcBef>
                <a:spcPts val="0"/>
              </a:spcBef>
            </a:pPr>
            <a:r>
              <a:rPr lang="hu-HU" sz="2400" dirty="0"/>
              <a:t>A bölcsesség segít abban, hogy jobban kommunikáljunk és </a:t>
            </a:r>
            <a:r>
              <a:rPr lang="hu-HU" sz="2400" dirty="0" err="1"/>
              <a:t>értsünk</a:t>
            </a:r>
            <a:r>
              <a:rPr lang="hu-HU" sz="2400" dirty="0"/>
              <a:t> másokat, ami javítja kapcsolatainkat.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858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5835" r="17357"/>
          <a:stretch/>
        </p:blipFill>
        <p:spPr>
          <a:xfrm>
            <a:off x="0" y="0"/>
            <a:ext cx="1242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Alkalmazott bölcsesség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13768" r="9270" b="21134"/>
          <a:stretch/>
        </p:blipFill>
        <p:spPr>
          <a:xfrm>
            <a:off x="1447330" y="1978480"/>
            <a:ext cx="9613900" cy="40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prédikátor könyve </a:t>
            </a:r>
            <a:r>
              <a:rPr lang="hu-HU" sz="2800" dirty="0" smtClean="0">
                <a:solidFill>
                  <a:srgbClr val="C00000"/>
                </a:solidFill>
              </a:rPr>
              <a:t>10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1-20.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1946137"/>
            <a:ext cx="1181996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Egy döglött légytől büdös lesz és megerjed a kenőcskészítő olaja; egy kis ostobaság hatásosabb a bölcsességnél és a tisztességnél. </a:t>
            </a:r>
            <a:r>
              <a:rPr lang="hu-HU" sz="2400" baseline="30000" dirty="0"/>
              <a:t>2</a:t>
            </a:r>
            <a:r>
              <a:rPr lang="hu-HU" sz="2400" dirty="0"/>
              <a:t>A bölcs ember gondolatai a jóra, az ostoba gondolatai a rosszra irányulnak. </a:t>
            </a:r>
            <a:r>
              <a:rPr lang="hu-HU" sz="2400" baseline="30000" dirty="0"/>
              <a:t>3</a:t>
            </a:r>
            <a:r>
              <a:rPr lang="hu-HU" sz="2400" dirty="0"/>
              <a:t>Akármerre jár is az ostoba: </a:t>
            </a:r>
            <a:r>
              <a:rPr lang="hu-HU" sz="2400" dirty="0" err="1"/>
              <a:t>Őbelőle</a:t>
            </a:r>
            <a:r>
              <a:rPr lang="hu-HU" sz="2400" dirty="0"/>
              <a:t> hiányzik az ész, mégis azt gondolja, hogy mindenki más az ostoba. </a:t>
            </a:r>
            <a:r>
              <a:rPr lang="hu-HU" sz="2400" baseline="30000" dirty="0"/>
              <a:t>4</a:t>
            </a:r>
            <a:r>
              <a:rPr lang="hu-HU" sz="2400" dirty="0"/>
              <a:t>Ha az uralkodó haragra lobban ellened, ne hagyd el helyedet, mert a higgadtság nagy vétkeket akadályoz meg</a:t>
            </a:r>
            <a:r>
              <a:rPr lang="hu-HU" sz="2400" dirty="0" smtClean="0"/>
              <a:t>! </a:t>
            </a:r>
            <a:r>
              <a:rPr lang="hu-HU" sz="2400" baseline="30000" dirty="0"/>
              <a:t>5</a:t>
            </a:r>
            <a:r>
              <a:rPr lang="hu-HU" sz="2400" dirty="0"/>
              <a:t>Láttam, hogy van olyan rossz dolog is a nap alatt, amely a hatalmasok tévedéséből következik: </a:t>
            </a:r>
            <a:r>
              <a:rPr lang="hu-HU" sz="2400" baseline="30000" dirty="0"/>
              <a:t>6</a:t>
            </a:r>
            <a:r>
              <a:rPr lang="hu-HU" sz="2400" dirty="0"/>
              <a:t>az ostobák nagy méltóságra kerülnek, az érdemesek pedig alacsony sorsra jutnak</a:t>
            </a:r>
            <a:r>
              <a:rPr lang="hu-HU" sz="2400" dirty="0" smtClean="0"/>
              <a:t>. </a:t>
            </a:r>
            <a:r>
              <a:rPr lang="hu-HU" sz="2400" baseline="30000" dirty="0"/>
              <a:t>7</a:t>
            </a:r>
            <a:r>
              <a:rPr lang="hu-HU" sz="2400" dirty="0"/>
              <a:t>Láttam rabszolgákat lóháton ülni, és fejedelmeket gyalog járni, mintha rabszolgák volnának. </a:t>
            </a:r>
            <a:r>
              <a:rPr lang="hu-HU" sz="2400" baseline="30000" dirty="0"/>
              <a:t>8</a:t>
            </a:r>
            <a:r>
              <a:rPr lang="hu-HU" sz="2400" dirty="0"/>
              <a:t>Aki vermet ás, beleesik abba, és aki lerontja a kőkerítést, azt megmarja a kígyó</a:t>
            </a:r>
            <a:r>
              <a:rPr lang="hu-HU" sz="2400" dirty="0" smtClean="0"/>
              <a:t>. </a:t>
            </a:r>
            <a:r>
              <a:rPr lang="hu-HU" sz="2400" baseline="30000" dirty="0"/>
              <a:t>9</a:t>
            </a:r>
            <a:r>
              <a:rPr lang="hu-HU" sz="2400" dirty="0"/>
              <a:t>Aki követ fejt, megsértheti magát, és aki fát hasogat, veszedelemben forog. </a:t>
            </a:r>
            <a:r>
              <a:rPr lang="hu-HU" sz="2400" baseline="30000" dirty="0"/>
              <a:t>10</a:t>
            </a:r>
            <a:r>
              <a:rPr lang="hu-HU" sz="2400" dirty="0"/>
              <a:t>Ha kicsorbul a vas, és nem köszörülik ki, akkor több erőt kell kifejteni. </a:t>
            </a:r>
            <a:r>
              <a:rPr lang="hu-HU" sz="2400" dirty="0">
                <a:solidFill>
                  <a:srgbClr val="0070C0"/>
                </a:solidFill>
              </a:rPr>
              <a:t>A helyesen alkalmazott bölcsesség a hasznos! 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prédikátor könyve </a:t>
            </a:r>
            <a:r>
              <a:rPr lang="hu-HU" sz="2800" dirty="0" smtClean="0">
                <a:solidFill>
                  <a:srgbClr val="C00000"/>
                </a:solidFill>
              </a:rPr>
              <a:t>10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1-20.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1946137"/>
            <a:ext cx="1181996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11</a:t>
            </a:r>
            <a:r>
              <a:rPr lang="hu-HU" sz="2400" dirty="0"/>
              <a:t>Ha megmar a kígyó, mielőtt megbűvölték, semmit sem ér aztán a kígyóbűvölő tudománya</a:t>
            </a:r>
            <a:r>
              <a:rPr lang="hu-HU" sz="2400" dirty="0" smtClean="0"/>
              <a:t>. </a:t>
            </a:r>
            <a:r>
              <a:rPr lang="hu-HU" sz="2400" baseline="30000" dirty="0"/>
              <a:t>12</a:t>
            </a:r>
            <a:r>
              <a:rPr lang="hu-HU" sz="2400" dirty="0"/>
              <a:t>A bölcs embert kedvessé teszik saját szavai, az ostobát pedig saját szája teszi tönkre. </a:t>
            </a:r>
            <a:r>
              <a:rPr lang="hu-HU" sz="2400" baseline="30000" dirty="0"/>
              <a:t>13</a:t>
            </a:r>
            <a:r>
              <a:rPr lang="hu-HU" sz="2400" dirty="0"/>
              <a:t>Beszédének a kezdete butaság, és a vége szörnyű ostobaság. </a:t>
            </a:r>
            <a:r>
              <a:rPr lang="hu-HU" sz="2400" baseline="30000" dirty="0"/>
              <a:t>14</a:t>
            </a:r>
            <a:r>
              <a:rPr lang="hu-HU" sz="2400" dirty="0"/>
              <a:t>Az ostoba szaporítja a szót, pedig nem tudja senki, hogy mi fog történni. Ki is tudná megmondani, hogy mit hoz a jövő</a:t>
            </a:r>
            <a:r>
              <a:rPr lang="hu-HU" sz="2400" dirty="0" smtClean="0"/>
              <a:t>? </a:t>
            </a:r>
            <a:r>
              <a:rPr lang="hu-HU" sz="2400" baseline="30000" dirty="0"/>
              <a:t>15</a:t>
            </a:r>
            <a:r>
              <a:rPr lang="hu-HU" sz="2400" dirty="0"/>
              <a:t>Az ostobát úgy kifárasztja a munkája, hogy a városba sem tud bemenni. </a:t>
            </a:r>
            <a:r>
              <a:rPr lang="hu-HU" sz="2400" baseline="30000" dirty="0"/>
              <a:t>16</a:t>
            </a:r>
            <a:r>
              <a:rPr lang="hu-HU" sz="2400" dirty="0"/>
              <a:t>Jaj neked, ország, ha királyod gyermek, és vezetőid már reggel lakomáznak</a:t>
            </a:r>
            <a:r>
              <a:rPr lang="hu-HU" sz="2400" dirty="0" smtClean="0"/>
              <a:t>! </a:t>
            </a:r>
            <a:r>
              <a:rPr lang="hu-HU" sz="2400" baseline="30000" dirty="0"/>
              <a:t>17</a:t>
            </a:r>
            <a:r>
              <a:rPr lang="hu-HU" sz="2400" dirty="0"/>
              <a:t>Boldog vagy, ország, ha királyod nemes ember, és vezetőid a rendes időben étkeznek, önuralommal és nem részegeskedve! </a:t>
            </a:r>
            <a:r>
              <a:rPr lang="hu-HU" sz="2400" baseline="30000" dirty="0"/>
              <a:t>18</a:t>
            </a:r>
            <a:r>
              <a:rPr lang="hu-HU" sz="2400" dirty="0"/>
              <a:t>Ha rest az ember, megroskad a gerenda, és ha ölbe teszi a kezét, csöpög a háztető. </a:t>
            </a:r>
            <a:r>
              <a:rPr lang="hu-HU" sz="2400" baseline="30000" dirty="0"/>
              <a:t>19</a:t>
            </a:r>
            <a:r>
              <a:rPr lang="hu-HU" sz="2400" dirty="0"/>
              <a:t>Mulatság kedvéért rendeznek lakomát, és vidámmá teszi az életet a bor, de pénz kell mindehhez</a:t>
            </a:r>
            <a:r>
              <a:rPr lang="hu-HU" sz="2400" dirty="0" smtClean="0"/>
              <a:t>. </a:t>
            </a:r>
            <a:r>
              <a:rPr lang="hu-HU" sz="2400" baseline="30000" dirty="0"/>
              <a:t>20</a:t>
            </a:r>
            <a:r>
              <a:rPr lang="hu-HU" sz="2400" dirty="0"/>
              <a:t>Még gondolatodban se átkozd a királyt, és hálószobádban se átkozd a gazdagot! Mert az égi madár is elviszi a szót, és a szárnyas állat is elárulja a beszédet.</a:t>
            </a:r>
            <a:r>
              <a:rPr lang="hu-HU" sz="2400" dirty="0">
                <a:hlinkClick r:id="rId3"/>
              </a:rPr>
              <a:t> 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Alkalmazott bölcsesség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Az </a:t>
            </a:r>
            <a:r>
              <a:rPr lang="hu-HU" sz="2800" dirty="0">
                <a:solidFill>
                  <a:srgbClr val="7030A0"/>
                </a:solidFill>
              </a:rPr>
              <a:t>"alkalmazott bölcsesség" azt jelenti, hogy a bölcsességet, tudást és tapasztalatot gyakorlatban, valós helyzetekben, döntésekben és cselekedetekben használjuk. Más szóval, nem csak a tudás </a:t>
            </a:r>
            <a:r>
              <a:rPr lang="hu-HU" sz="2800" dirty="0" smtClean="0">
                <a:solidFill>
                  <a:srgbClr val="7030A0"/>
                </a:solidFill>
              </a:rPr>
              <a:t>birtoklása, </a:t>
            </a:r>
            <a:r>
              <a:rPr lang="hu-HU" sz="2800" dirty="0">
                <a:solidFill>
                  <a:srgbClr val="7030A0"/>
                </a:solidFill>
              </a:rPr>
              <a:t>hanem annak a tudásnak a hatékony felhasználása is a bölcsesség részét képezi</a:t>
            </a:r>
            <a:r>
              <a:rPr lang="hu-HU" sz="2800" dirty="0" smtClean="0">
                <a:solidFill>
                  <a:srgbClr val="7030A0"/>
                </a:solidFill>
              </a:rPr>
              <a:t>. (AI)</a:t>
            </a:r>
            <a:endParaRPr lang="hu-H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Alkalmazott bölcsesség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81131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hu-HU" sz="3200" b="1" u="sng" dirty="0" smtClean="0">
                <a:solidFill>
                  <a:srgbClr val="7030A0"/>
                </a:solidFill>
              </a:rPr>
              <a:t>ELŐNYÖK:</a:t>
            </a:r>
          </a:p>
          <a:p>
            <a:pPr lvl="6" indent="0">
              <a:spcBef>
                <a:spcPts val="0"/>
              </a:spcBef>
              <a:buNone/>
            </a:pPr>
            <a:r>
              <a:rPr lang="hu-HU" sz="3200" b="1" dirty="0" smtClean="0"/>
              <a:t>Hatékony döntéshozatal</a:t>
            </a:r>
            <a:r>
              <a:rPr lang="hu-HU" sz="3200" dirty="0" smtClean="0"/>
              <a:t> </a:t>
            </a:r>
            <a:endParaRPr lang="hu-HU" sz="3200" dirty="0"/>
          </a:p>
          <a:p>
            <a:pPr lvl="6" indent="0">
              <a:spcBef>
                <a:spcPts val="0"/>
              </a:spcBef>
              <a:buNone/>
            </a:pPr>
            <a:r>
              <a:rPr lang="hu-HU" sz="3200" b="1" dirty="0" smtClean="0"/>
              <a:t>Problémamegoldás</a:t>
            </a:r>
            <a:r>
              <a:rPr lang="hu-HU" sz="3200" dirty="0" smtClean="0"/>
              <a:t> </a:t>
            </a:r>
            <a:endParaRPr lang="hu-HU" sz="3200" dirty="0"/>
          </a:p>
          <a:p>
            <a:pPr lvl="6" indent="0">
              <a:spcBef>
                <a:spcPts val="0"/>
              </a:spcBef>
              <a:buNone/>
            </a:pPr>
            <a:r>
              <a:rPr lang="hu-HU" sz="3200" b="1" dirty="0" smtClean="0"/>
              <a:t>Életünk </a:t>
            </a:r>
            <a:r>
              <a:rPr lang="hu-HU" sz="3200" b="1" dirty="0"/>
              <a:t>jobb </a:t>
            </a:r>
            <a:r>
              <a:rPr lang="hu-HU" sz="3200" b="1" dirty="0" smtClean="0"/>
              <a:t>minősége</a:t>
            </a:r>
            <a:r>
              <a:rPr lang="hu-HU" sz="3200" dirty="0" smtClean="0"/>
              <a:t> </a:t>
            </a:r>
            <a:endParaRPr lang="hu-HU" sz="3200" dirty="0"/>
          </a:p>
          <a:p>
            <a:pPr lvl="6" indent="0">
              <a:spcBef>
                <a:spcPts val="0"/>
              </a:spcBef>
              <a:buNone/>
            </a:pPr>
            <a:r>
              <a:rPr lang="hu-HU" sz="3200" b="1" dirty="0" smtClean="0"/>
              <a:t>Jobb kapcsolatok</a:t>
            </a:r>
            <a:r>
              <a:rPr lang="hu-HU" sz="3200" dirty="0" smtClean="0"/>
              <a:t>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2677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407"/>
            <a:ext cx="12192000" cy="80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 legfontosabb döntés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Tanúul hívom ma ellenetek az eget és a földet, mert elétek adtam az életet és a halált, az áldást és az átkot. Válaszd hát az életet, hogy élhess te és utódaid is!</a:t>
            </a:r>
            <a:r>
              <a:rPr lang="hu-HU" sz="1800" dirty="0" smtClean="0">
                <a:solidFill>
                  <a:srgbClr val="0070C0"/>
                </a:solidFill>
              </a:rPr>
              <a:t>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Móz 30,19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27000"/>
            <a:ext cx="6012470" cy="584272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hu-HU" b="1" dirty="0"/>
              <a:t>Hatékony döntéshozatal:</a:t>
            </a:r>
            <a:r>
              <a:rPr lang="hu-HU" dirty="0"/>
              <a:t> </a:t>
            </a:r>
          </a:p>
          <a:p>
            <a:pPr indent="0">
              <a:spcBef>
                <a:spcPts val="0"/>
              </a:spcBef>
            </a:pPr>
            <a:r>
              <a:rPr lang="hu-HU" dirty="0" smtClean="0"/>
              <a:t> A </a:t>
            </a:r>
            <a:r>
              <a:rPr lang="hu-HU" dirty="0"/>
              <a:t>bölcsesség segíti a jó döntéseket, mert a tapasztalatokból és a tudásból levont következtetések alapján határozzuk meg a legjobb lépéseket. </a:t>
            </a:r>
          </a:p>
        </p:txBody>
      </p:sp>
    </p:spTree>
    <p:extLst>
      <p:ext uri="{BB962C8B-B14F-4D97-AF65-F5344CB8AC3E}">
        <p14:creationId xmlns:p14="http://schemas.microsoft.com/office/powerpoint/2010/main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Az első lépés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Semmiért se aggódjatok, hanem imádságban és könyörgésben mindenkor hálaadással tárjátok fel kéréseiteket Isten előtt</a:t>
            </a:r>
            <a:r>
              <a:rPr lang="hu-HU" sz="1800" dirty="0" smtClean="0">
                <a:solidFill>
                  <a:srgbClr val="0070C0"/>
                </a:solidFill>
              </a:rPr>
              <a:t>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Fil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4,6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hu-HU" b="1" dirty="0"/>
              <a:t>Problémamegoldás:</a:t>
            </a:r>
            <a:r>
              <a:rPr lang="hu-HU" dirty="0"/>
              <a:t> </a:t>
            </a:r>
          </a:p>
          <a:p>
            <a:pPr indent="0">
              <a:spcBef>
                <a:spcPts val="0"/>
              </a:spcBef>
            </a:pPr>
            <a:r>
              <a:rPr lang="hu-HU" dirty="0"/>
              <a:t>A bölcsesség segít a kihívások és problémák kezelésében, mivel a helyzetre való megfelelő reagálást és a jó megoldásokat jelenti.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12887</TotalTime>
  <Words>706</Words>
  <Application>Microsoft Office PowerPoint</Application>
  <PresentationFormat>Szélesvásznú</PresentationFormat>
  <Paragraphs>45</Paragraphs>
  <Slides>15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Gallery</vt:lpstr>
      <vt:lpstr>Alkalmazott bölcsesség</vt:lpstr>
      <vt:lpstr> prédikátor könyve 10. rész 1-20. versek</vt:lpstr>
      <vt:lpstr> prédikátor könyve 10. rész 1-20. versek</vt:lpstr>
      <vt:lpstr>Alkalmazott bölcsesség bevezető gondolatok</vt:lpstr>
      <vt:lpstr>Alkalmazott bölcsesség bevezető gondolatok</vt:lpstr>
      <vt:lpstr>PowerPoint-bemutató</vt:lpstr>
      <vt:lpstr>A legfontosabb döntés</vt:lpstr>
      <vt:lpstr>PowerPoint-bemutató</vt:lpstr>
      <vt:lpstr>Az első lépés</vt:lpstr>
      <vt:lpstr>PowerPoint-bemutató</vt:lpstr>
      <vt:lpstr>Örök élet beszéde</vt:lpstr>
      <vt:lpstr>PowerPoint-bemutató</vt:lpstr>
      <vt:lpstr>Jézus krisztus  a kapcsolat</vt:lpstr>
      <vt:lpstr>PowerPoint-bemutató</vt:lpstr>
      <vt:lpstr>Alkalmazott bölcsesség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1087</cp:revision>
  <cp:lastPrinted>2022-04-14T22:32:42Z</cp:lastPrinted>
  <dcterms:created xsi:type="dcterms:W3CDTF">2020-09-26T18:34:06Z</dcterms:created>
  <dcterms:modified xsi:type="dcterms:W3CDTF">2025-05-17T21:05:24Z</dcterms:modified>
</cp:coreProperties>
</file>