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8" r:id="rId3"/>
    <p:sldId id="378" r:id="rId4"/>
    <p:sldId id="363" r:id="rId5"/>
    <p:sldId id="369" r:id="rId6"/>
    <p:sldId id="366" r:id="rId7"/>
    <p:sldId id="375" r:id="rId8"/>
    <p:sldId id="368" r:id="rId9"/>
    <p:sldId id="376" r:id="rId10"/>
    <p:sldId id="377" r:id="rId11"/>
    <p:sldId id="379" r:id="rId12"/>
    <p:sldId id="381" r:id="rId13"/>
    <p:sldId id="3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2025. 05. 24.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2025. 05. 24.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15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Élj szíved vágya szerint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Amit elvetsz, annak a gyümölcsét kapod vissza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Élj szíved vágya szerint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„Reggel </a:t>
            </a:r>
            <a:r>
              <a:rPr lang="hu-HU" sz="3200" dirty="0">
                <a:solidFill>
                  <a:srgbClr val="0070C0"/>
                </a:solidFill>
              </a:rPr>
              <a:t>fogj a magvetéshez, és ne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rgbClr val="0070C0"/>
                </a:solidFill>
              </a:rPr>
              <a:t>pihentesd a kezed este sem, mert nem tudod, melyik sikerül: ez, vagy amaz, vagy mind a kettő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rgbClr val="0070C0"/>
                </a:solidFill>
              </a:rPr>
              <a:t>egyaránt jó lesz</a:t>
            </a:r>
            <a:r>
              <a:rPr lang="hu-HU" sz="3200" dirty="0" smtClean="0">
                <a:solidFill>
                  <a:srgbClr val="0070C0"/>
                </a:solidFill>
              </a:rPr>
              <a:t>.”</a:t>
            </a:r>
            <a:endParaRPr lang="hu-H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Élj szíved vágya szerint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0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 smtClean="0">
                <a:solidFill>
                  <a:srgbClr val="7030A0"/>
                </a:solidFill>
              </a:rPr>
              <a:t>Bízz Istenben, az ígéreteiben, </a:t>
            </a:r>
            <a:r>
              <a:rPr lang="hu-HU" sz="4000" smtClean="0">
                <a:solidFill>
                  <a:srgbClr val="7030A0"/>
                </a:solidFill>
              </a:rPr>
              <a:t>a szívében!</a:t>
            </a:r>
            <a:endParaRPr lang="hu-HU" sz="40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0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 smtClean="0">
                <a:solidFill>
                  <a:srgbClr val="7030A0"/>
                </a:solidFill>
              </a:rPr>
              <a:t>Ahogyan éled az életed, annak a gyümölcsét kapod vissza!</a:t>
            </a:r>
            <a:endParaRPr lang="hu-H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prédikátor könyve</a:t>
            </a:r>
            <a:r>
              <a:rPr lang="hu-HU" sz="2800" dirty="0" smtClean="0">
                <a:solidFill>
                  <a:srgbClr val="C00000"/>
                </a:solidFill>
              </a:rPr>
              <a:t> 11. </a:t>
            </a:r>
            <a:r>
              <a:rPr lang="hu-HU" sz="2800" dirty="0" smtClean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1-10</a:t>
            </a:r>
            <a:r>
              <a:rPr lang="hu-HU" sz="2800" dirty="0" smtClean="0">
                <a:solidFill>
                  <a:srgbClr val="C00000"/>
                </a:solidFill>
              </a:rPr>
              <a:t>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130804"/>
            <a:ext cx="117945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Osztogasd bő kézzel kenyeredet, mert idő múltával visszanyered azt! </a:t>
            </a:r>
            <a:r>
              <a:rPr lang="hu-HU" sz="2400" baseline="30000" dirty="0"/>
              <a:t>2</a:t>
            </a:r>
            <a:r>
              <a:rPr lang="hu-HU" sz="2400" dirty="0"/>
              <a:t>Oszd el hét- vagy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nyolcfelé </a:t>
            </a:r>
            <a:r>
              <a:rPr lang="hu-HU" sz="2400" dirty="0"/>
              <a:t>is, mert nem tudod, milyen csapás érheti a földet! </a:t>
            </a:r>
            <a:r>
              <a:rPr lang="hu-HU" sz="2400" baseline="30000" dirty="0"/>
              <a:t>3</a:t>
            </a:r>
            <a:r>
              <a:rPr lang="hu-HU" sz="2400" dirty="0"/>
              <a:t>Ha megtelnek a fellegek, esőt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hullatnak </a:t>
            </a:r>
            <a:r>
              <a:rPr lang="hu-HU" sz="2400" dirty="0"/>
              <a:t>a földre. Ha ledől a fa, akár délre, akár északra, ugyanazon a helyen marad, ahová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ledőlt</a:t>
            </a:r>
            <a:r>
              <a:rPr lang="hu-HU" sz="2400" dirty="0"/>
              <a:t>. </a:t>
            </a:r>
            <a:r>
              <a:rPr lang="hu-HU" sz="2400" baseline="30000" dirty="0">
                <a:solidFill>
                  <a:srgbClr val="0070C0"/>
                </a:solidFill>
              </a:rPr>
              <a:t>4</a:t>
            </a:r>
            <a:r>
              <a:rPr lang="hu-HU" sz="2400" dirty="0">
                <a:solidFill>
                  <a:srgbClr val="0070C0"/>
                </a:solidFill>
              </a:rPr>
              <a:t>Aki mindig csak a szelet figyeli, nem vet, és aki csak a fellegeket lesi, nem arat.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>
                <a:solidFill>
                  <a:srgbClr val="0070C0"/>
                </a:solidFill>
              </a:rPr>
              <a:t>5</a:t>
            </a:r>
            <a:r>
              <a:rPr lang="hu-HU" sz="2400" dirty="0" smtClean="0">
                <a:solidFill>
                  <a:srgbClr val="0070C0"/>
                </a:solidFill>
              </a:rPr>
              <a:t>Ahogyan </a:t>
            </a:r>
            <a:r>
              <a:rPr lang="hu-HU" sz="2400" dirty="0">
                <a:solidFill>
                  <a:srgbClr val="0070C0"/>
                </a:solidFill>
              </a:rPr>
              <a:t>nem ismered a szél útját vagy a csontok formálódását a terhes asszony méhében,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éppúgy </a:t>
            </a:r>
            <a:r>
              <a:rPr lang="hu-HU" sz="2400" dirty="0">
                <a:solidFill>
                  <a:srgbClr val="0070C0"/>
                </a:solidFill>
              </a:rPr>
              <a:t>nem ismered Isten munkáját, aki mindent alkotott</a:t>
            </a:r>
            <a:r>
              <a:rPr lang="hu-HU" sz="2400" dirty="0" smtClean="0">
                <a:solidFill>
                  <a:srgbClr val="0070C0"/>
                </a:solidFill>
              </a:rPr>
              <a:t>. </a:t>
            </a:r>
            <a:r>
              <a:rPr lang="hu-HU" sz="2400" baseline="30000" dirty="0">
                <a:solidFill>
                  <a:srgbClr val="0070C0"/>
                </a:solidFill>
              </a:rPr>
              <a:t>6</a:t>
            </a:r>
            <a:r>
              <a:rPr lang="hu-HU" sz="2400" dirty="0">
                <a:solidFill>
                  <a:srgbClr val="0070C0"/>
                </a:solidFill>
              </a:rPr>
              <a:t>Reggel fogj a magvetéshez, és ne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pihentesd </a:t>
            </a:r>
            <a:r>
              <a:rPr lang="hu-HU" sz="2400" dirty="0">
                <a:solidFill>
                  <a:srgbClr val="0070C0"/>
                </a:solidFill>
              </a:rPr>
              <a:t>a kezed este sem, mert nem tudod, melyik sikerül: ez, vagy amaz, vagy mind a kettő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egyaránt </a:t>
            </a:r>
            <a:r>
              <a:rPr lang="hu-HU" sz="2400" dirty="0">
                <a:solidFill>
                  <a:srgbClr val="0070C0"/>
                </a:solidFill>
              </a:rPr>
              <a:t>jó lesz. </a:t>
            </a:r>
            <a:r>
              <a:rPr lang="hu-HU" sz="2400" baseline="30000" dirty="0"/>
              <a:t>7</a:t>
            </a:r>
            <a:r>
              <a:rPr lang="hu-HU" sz="2400" dirty="0"/>
              <a:t>Édes a világosság, és jó látni szemünkkel a napot. </a:t>
            </a:r>
            <a:r>
              <a:rPr lang="hu-HU" sz="2400" baseline="30000" dirty="0"/>
              <a:t>8</a:t>
            </a:r>
            <a:r>
              <a:rPr lang="hu-HU" sz="2400" dirty="0"/>
              <a:t>Azért ha sok évig élhet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ember</a:t>
            </a:r>
            <a:r>
              <a:rPr lang="hu-HU" sz="2400" dirty="0"/>
              <a:t>, örüljön mindig, de gondoljon arra, hogy sok sötét napja is lesz, és ami következik,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mind </a:t>
            </a:r>
            <a:r>
              <a:rPr lang="hu-HU" sz="2400" dirty="0"/>
              <a:t>hiábavalóság!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C00000"/>
                </a:solidFill>
              </a:rPr>
              <a:t>prédikátor könyve 11. rész 1-10.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3423466"/>
            <a:ext cx="118119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>
                <a:solidFill>
                  <a:srgbClr val="0070C0"/>
                </a:solidFill>
              </a:rPr>
              <a:t>9</a:t>
            </a:r>
            <a:r>
              <a:rPr lang="hu-HU" sz="2400" dirty="0">
                <a:solidFill>
                  <a:srgbClr val="0070C0"/>
                </a:solidFill>
              </a:rPr>
              <a:t>Örvendezz, ifjú, míg fiatal vagy, légy jókedvű ifjúságod idején, és élj szíved vágya szerint, ahogy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jónak </a:t>
            </a:r>
            <a:r>
              <a:rPr lang="hu-HU" sz="2400" dirty="0">
                <a:solidFill>
                  <a:srgbClr val="0070C0"/>
                </a:solidFill>
              </a:rPr>
              <a:t>látod! De tudd meg, hogy </a:t>
            </a:r>
            <a:r>
              <a:rPr lang="hu-HU" sz="2400" dirty="0" err="1">
                <a:solidFill>
                  <a:srgbClr val="0070C0"/>
                </a:solidFill>
              </a:rPr>
              <a:t>mindezekért</a:t>
            </a:r>
            <a:r>
              <a:rPr lang="hu-HU" sz="2400" dirty="0">
                <a:solidFill>
                  <a:srgbClr val="0070C0"/>
                </a:solidFill>
              </a:rPr>
              <a:t> Isten megítél téged! </a:t>
            </a:r>
            <a:r>
              <a:rPr lang="hu-HU" sz="2400" baseline="30000" dirty="0">
                <a:solidFill>
                  <a:srgbClr val="0070C0"/>
                </a:solidFill>
              </a:rPr>
              <a:t>10</a:t>
            </a:r>
            <a:r>
              <a:rPr lang="hu-HU" sz="2400" dirty="0">
                <a:solidFill>
                  <a:srgbClr val="0070C0"/>
                </a:solidFill>
              </a:rPr>
              <a:t>Távolítsd el szívedből a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bosszúságot</a:t>
            </a:r>
            <a:r>
              <a:rPr lang="hu-HU" sz="2400" dirty="0">
                <a:solidFill>
                  <a:srgbClr val="0070C0"/>
                </a:solidFill>
              </a:rPr>
              <a:t>, és </a:t>
            </a:r>
            <a:r>
              <a:rPr lang="hu-HU" sz="2400" dirty="0" err="1">
                <a:solidFill>
                  <a:srgbClr val="0070C0"/>
                </a:solidFill>
              </a:rPr>
              <a:t>tartsd</a:t>
            </a:r>
            <a:r>
              <a:rPr lang="hu-HU" sz="2400" dirty="0">
                <a:solidFill>
                  <a:srgbClr val="0070C0"/>
                </a:solidFill>
              </a:rPr>
              <a:t> távol magadtól a rosszat, mert az ifjúkor és a fiatalság mulandó!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élj szíved vágya szerint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/>
              <a:t>HOGYAN ÉLNÉL, HA SZÍVED VÁGYA SZERINT</a:t>
            </a:r>
            <a:r>
              <a:rPr lang="hu-HU" sz="3600" dirty="0" smtClean="0"/>
              <a:t> ÉLHETNÉD AZ ÉLETED?</a:t>
            </a:r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28410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04"/>
            <a:ext cx="12191999" cy="81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93" y="0"/>
            <a:ext cx="129941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Élj szíved vágya szerint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600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0070C0"/>
                </a:solidFill>
              </a:rPr>
              <a:t>„Örvendezz</a:t>
            </a:r>
            <a:r>
              <a:rPr lang="hu-HU" sz="3600" dirty="0">
                <a:solidFill>
                  <a:srgbClr val="0070C0"/>
                </a:solidFill>
              </a:rPr>
              <a:t>, ifjú, míg fiatal vagy, légy jókedvű ifjúságod idején, és élj szíved vágya szerint, ahogy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>
                <a:solidFill>
                  <a:srgbClr val="0070C0"/>
                </a:solidFill>
              </a:rPr>
              <a:t>jónak látod! De tudd meg, hogy </a:t>
            </a:r>
            <a:r>
              <a:rPr lang="hu-HU" sz="3600" dirty="0" err="1">
                <a:solidFill>
                  <a:srgbClr val="0070C0"/>
                </a:solidFill>
              </a:rPr>
              <a:t>mindezekért</a:t>
            </a:r>
            <a:r>
              <a:rPr lang="hu-HU" sz="3600" dirty="0">
                <a:solidFill>
                  <a:srgbClr val="0070C0"/>
                </a:solidFill>
              </a:rPr>
              <a:t> Isten megítél téged</a:t>
            </a:r>
            <a:r>
              <a:rPr lang="hu-HU" sz="3600" dirty="0" smtClean="0">
                <a:solidFill>
                  <a:srgbClr val="0070C0"/>
                </a:solidFill>
              </a:rPr>
              <a:t>!”</a:t>
            </a:r>
            <a:endParaRPr lang="hu-HU" sz="3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Élj szíved vágya szerint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600" baseline="30000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0070C0"/>
                </a:solidFill>
              </a:rPr>
              <a:t>„Aki </a:t>
            </a:r>
            <a:r>
              <a:rPr lang="hu-HU" sz="3600" dirty="0">
                <a:solidFill>
                  <a:srgbClr val="0070C0"/>
                </a:solidFill>
              </a:rPr>
              <a:t>mindig csak a szelet figyeli, nem vet, és aki csak a fellegeket lesi, nem arat</a:t>
            </a:r>
            <a:r>
              <a:rPr lang="hu-HU" sz="3600" dirty="0" smtClean="0">
                <a:solidFill>
                  <a:srgbClr val="0070C0"/>
                </a:solidFill>
              </a:rPr>
              <a:t>.”</a:t>
            </a:r>
            <a:endParaRPr lang="hu-H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12709</TotalTime>
  <Words>409</Words>
  <Application>Microsoft Office PowerPoint</Application>
  <PresentationFormat>Szélesvásznú</PresentationFormat>
  <Paragraphs>40</Paragraphs>
  <Slides>13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Élj szíved vágya szerint</vt:lpstr>
      <vt:lpstr> prédikátor könyve 11. rész 1-10.  versek</vt:lpstr>
      <vt:lpstr> prédikátor könyve 11. rész 1-10.  versek</vt:lpstr>
      <vt:lpstr>élj szíved vágya szerint bevezető gondolatok</vt:lpstr>
      <vt:lpstr>PowerPoint-bemutató</vt:lpstr>
      <vt:lpstr>PowerPoint-bemutató</vt:lpstr>
      <vt:lpstr>Élj szíved vágya szerint</vt:lpstr>
      <vt:lpstr>PowerPoint-bemutató</vt:lpstr>
      <vt:lpstr>Élj szíved vágya szerint</vt:lpstr>
      <vt:lpstr>PowerPoint-bemutató</vt:lpstr>
      <vt:lpstr>Élj szíved vágya szerint</vt:lpstr>
      <vt:lpstr>PowerPoint-bemutató</vt:lpstr>
      <vt:lpstr>Élj szíved vágya szerint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1064</cp:revision>
  <cp:lastPrinted>2022-04-14T22:32:42Z</cp:lastPrinted>
  <dcterms:created xsi:type="dcterms:W3CDTF">2020-09-26T18:34:06Z</dcterms:created>
  <dcterms:modified xsi:type="dcterms:W3CDTF">2025-05-24T23:55:53Z</dcterms:modified>
</cp:coreProperties>
</file>