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2" r:id="rId2"/>
    <p:sldId id="256" r:id="rId3"/>
    <p:sldId id="369" r:id="rId4"/>
    <p:sldId id="363" r:id="rId5"/>
    <p:sldId id="375" r:id="rId6"/>
    <p:sldId id="319" r:id="rId7"/>
    <p:sldId id="374" r:id="rId8"/>
    <p:sldId id="365" r:id="rId9"/>
    <p:sldId id="3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2023. 02. 18.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40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18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syFP257_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21" y="-20620"/>
            <a:ext cx="6878620" cy="68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</a:t>
            </a:r>
            <a:r>
              <a:rPr lang="hu-HU" sz="3600" dirty="0" smtClean="0"/>
              <a:t>gyermekeké az isten országa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Kisgyermekeket vittek jézushoz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19. rész </a:t>
            </a:r>
            <a:r>
              <a:rPr lang="hu-HU" sz="2800" dirty="0" smtClean="0">
                <a:solidFill>
                  <a:srgbClr val="C00000"/>
                </a:solidFill>
              </a:rPr>
              <a:t>13-15.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238802"/>
            <a:ext cx="113436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13</a:t>
            </a:r>
            <a:r>
              <a:rPr lang="hu-HU" sz="2400" dirty="0"/>
              <a:t>Ekkor kisgyermekeket vittek hozzá, hogy tegye rájuk a kezét, és imádkozzék értük,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</a:t>
            </a:r>
            <a:r>
              <a:rPr lang="hu-HU" sz="2400" dirty="0"/>
              <a:t>tanítványok azonban rájuk szóltak. </a:t>
            </a:r>
            <a:r>
              <a:rPr lang="hu-HU" sz="2400" baseline="30000" dirty="0"/>
              <a:t>14</a:t>
            </a:r>
            <a:r>
              <a:rPr lang="hu-HU" sz="2400" dirty="0"/>
              <a:t>De Jézus ezt mondta: Engedjétek e kisgyermekeket,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és </a:t>
            </a:r>
            <a:r>
              <a:rPr lang="hu-HU" sz="2400" dirty="0"/>
              <a:t>ne akadályozzátok őket, hogy hozzám jöjjenek, mert ilyeneké a mennyek országa.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15</a:t>
            </a:r>
            <a:r>
              <a:rPr lang="hu-HU" sz="2400" dirty="0" smtClean="0"/>
              <a:t>Azután </a:t>
            </a:r>
            <a:r>
              <a:rPr lang="hu-HU" sz="2400" dirty="0"/>
              <a:t>rájuk tette a kezét, és eltávozott onnan.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gyermekeké a mennyek országa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 mennyek országa valóság</a:t>
            </a:r>
            <a:endParaRPr lang="hu-HU" sz="2800" u="sng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hu-HU" sz="2600" dirty="0" smtClean="0">
                <a:solidFill>
                  <a:srgbClr val="0070C0"/>
                </a:solidFill>
                <a:hlinkClick r:id="rId2"/>
              </a:rPr>
              <a:t>www.youtube.com/watch?v=IpsyFP257_Y</a:t>
            </a:r>
            <a:endParaRPr lang="hu-HU" sz="2600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0070C0"/>
                </a:solidFill>
              </a:rPr>
              <a:t>Igazából mennyország</a:t>
            </a:r>
            <a:endParaRPr lang="hu-HU" sz="2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Többet kellene beszélnünk a mennyek országáról, hogy az kitörölhetetlenül beleégjen a mi és a gyermekeink tudatába!</a:t>
            </a:r>
            <a:endParaRPr lang="hu-HU" sz="2800" dirty="0" smtClean="0">
              <a:solidFill>
                <a:srgbClr val="7030A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chemeClr val="accent1"/>
                </a:solidFill>
              </a:rPr>
              <a:t>A gyermekeknek két dologra van igazán szükségük: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ISTENRE és a SZÜLEIKRE!</a:t>
            </a:r>
          </a:p>
        </p:txBody>
      </p:sp>
    </p:spTree>
    <p:extLst>
      <p:ext uri="{BB962C8B-B14F-4D97-AF65-F5344CB8AC3E}">
        <p14:creationId xmlns:p14="http://schemas.microsoft.com/office/powerpoint/2010/main" val="28410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06800" y="952500"/>
            <a:ext cx="612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JÁTÉKBOLTBAN</a:t>
            </a:r>
            <a:endParaRPr lang="hu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szülői áldás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Ekkor </a:t>
            </a:r>
            <a:r>
              <a:rPr lang="hu-HU" sz="2000" dirty="0">
                <a:solidFill>
                  <a:srgbClr val="0070C0"/>
                </a:solidFill>
              </a:rPr>
              <a:t>kisgyermekeket vittek hozzá, hogy tegye rájuk a kezét, és imádkozzék </a:t>
            </a:r>
            <a:r>
              <a:rPr lang="hu-HU" sz="2000" dirty="0" smtClean="0">
                <a:solidFill>
                  <a:srgbClr val="0070C0"/>
                </a:solidFill>
              </a:rPr>
              <a:t>értük…</a:t>
            </a:r>
            <a:r>
              <a:rPr lang="hu-HU" sz="2000" dirty="0" smtClean="0">
                <a:solidFill>
                  <a:srgbClr val="0070C0"/>
                </a:solidFill>
              </a:rPr>
              <a:t>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19,13</a:t>
            </a:r>
            <a:endParaRPr lang="hu-HU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„Azután </a:t>
            </a:r>
            <a:r>
              <a:rPr lang="hu-HU" sz="2200" dirty="0"/>
              <a:t>így beszélt Mózeshez az ÚR: </a:t>
            </a:r>
            <a:r>
              <a:rPr lang="hu-HU" sz="2200" dirty="0" smtClean="0"/>
              <a:t>Mondd </a:t>
            </a:r>
            <a:r>
              <a:rPr lang="hu-HU" sz="2200" dirty="0"/>
              <a:t>meg Áronnak és fiainak: Így áldjátok meg Izráel fiait, ezt mondjátok nekik: </a:t>
            </a:r>
            <a:r>
              <a:rPr lang="hu-HU" sz="2200" dirty="0" smtClean="0"/>
              <a:t>Áldjon </a:t>
            </a:r>
            <a:r>
              <a:rPr lang="hu-HU" sz="2200" dirty="0"/>
              <a:t>meg téged az ÚR, és őrizzen meg téged! </a:t>
            </a:r>
            <a:r>
              <a:rPr lang="hu-HU" sz="2200" dirty="0" smtClean="0"/>
              <a:t>Ragyogtassa </a:t>
            </a:r>
            <a:r>
              <a:rPr lang="hu-HU" sz="2200" dirty="0"/>
              <a:t>rád orcáját az ÚR, és könyörüljön rajtad! </a:t>
            </a:r>
            <a:r>
              <a:rPr lang="hu-HU" sz="2200" dirty="0" smtClean="0"/>
              <a:t>Fordítsa </a:t>
            </a:r>
            <a:r>
              <a:rPr lang="hu-HU" sz="2200" dirty="0"/>
              <a:t>feléd orcáját az ÚR, és adjon neked békességet!</a:t>
            </a:r>
            <a:br>
              <a:rPr lang="hu-HU" sz="2200" dirty="0"/>
            </a:br>
            <a:r>
              <a:rPr lang="hu-HU" sz="2200" dirty="0" smtClean="0"/>
              <a:t>Így </a:t>
            </a:r>
            <a:r>
              <a:rPr lang="hu-HU" sz="2200" dirty="0"/>
              <a:t>mondják ki a nevemet Izráel fiai felett, és én megáldom őket</a:t>
            </a:r>
            <a:r>
              <a:rPr lang="hu-HU" sz="2200" dirty="0" smtClean="0"/>
              <a:t>.” (4Móz 6,22-27)</a:t>
            </a:r>
            <a:endParaRPr lang="hu-HU" sz="2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Isten </a:t>
            </a:r>
            <a:r>
              <a:rPr lang="hu-HU" sz="2400" dirty="0" smtClean="0">
                <a:solidFill>
                  <a:srgbClr val="C00000"/>
                </a:solidFill>
              </a:rPr>
              <a:t>a </a:t>
            </a:r>
            <a:r>
              <a:rPr lang="hu-HU" sz="2400" dirty="0" smtClean="0">
                <a:solidFill>
                  <a:srgbClr val="C00000"/>
                </a:solidFill>
              </a:rPr>
              <a:t>szülőkön keresztül szeretné megáldani a gyermekeket!</a:t>
            </a:r>
            <a:endParaRPr lang="hu-HU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az atyai áldás (az elsőszülöttségi jog)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szülők (is) áldást mondhatnak gyermekeikre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szülők felelőssége, hogy gyermekeik megismerjék Istent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6114" cy="37719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85736"/>
            <a:ext cx="6629400" cy="41722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674757" y="1050481"/>
            <a:ext cx="53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szülői áldás része: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3350" y="4025900"/>
            <a:ext cx="5295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0070C0"/>
                </a:solidFill>
              </a:rPr>
              <a:t>Igent mondok a gyermekemre, gyermekem szükségeire.</a:t>
            </a:r>
          </a:p>
          <a:p>
            <a:r>
              <a:rPr lang="hu-HU" sz="2200" dirty="0">
                <a:solidFill>
                  <a:srgbClr val="7030A0"/>
                </a:solidFill>
              </a:rPr>
              <a:t>Imádkozom gyermekemért, hogy Isten áldása legyen rajta.</a:t>
            </a:r>
          </a:p>
          <a:p>
            <a:r>
              <a:rPr lang="hu-HU" sz="2200" dirty="0">
                <a:solidFill>
                  <a:srgbClr val="C00000"/>
                </a:solidFill>
              </a:rPr>
              <a:t>Gyakran elviszem őt Jézushoz (Istenhez), hogy gyermekemre </a:t>
            </a:r>
            <a:r>
              <a:rPr lang="hu-HU" sz="2200" dirty="0" err="1">
                <a:solidFill>
                  <a:srgbClr val="C00000"/>
                </a:solidFill>
              </a:rPr>
              <a:t>tehesse</a:t>
            </a:r>
            <a:r>
              <a:rPr lang="hu-HU" sz="2200" dirty="0">
                <a:solidFill>
                  <a:srgbClr val="C00000"/>
                </a:solidFill>
              </a:rPr>
              <a:t> a kezét</a:t>
            </a:r>
            <a:r>
              <a:rPr lang="hu-HU" sz="2200" dirty="0" smtClean="0">
                <a:solidFill>
                  <a:srgbClr val="C00000"/>
                </a:solidFill>
              </a:rPr>
              <a:t>!</a:t>
            </a:r>
            <a:endParaRPr lang="hu-H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accent1"/>
                </a:solidFill>
              </a:rPr>
              <a:t>Igent mondani minden gyermekre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Engedjétek e kisgyermekeket, </a:t>
            </a:r>
            <a:r>
              <a:rPr lang="hu-HU" sz="2000" dirty="0" smtClean="0">
                <a:solidFill>
                  <a:srgbClr val="0070C0"/>
                </a:solidFill>
              </a:rPr>
              <a:t>és </a:t>
            </a:r>
            <a:r>
              <a:rPr lang="hu-HU" sz="2000" dirty="0">
                <a:solidFill>
                  <a:srgbClr val="0070C0"/>
                </a:solidFill>
              </a:rPr>
              <a:t>ne akadályozzátok őket, hogy hozzám jöjjenek, mert ilyeneké a mennyek országa. </a:t>
            </a:r>
            <a:r>
              <a:rPr lang="hu-HU" sz="2000" dirty="0" smtClean="0">
                <a:solidFill>
                  <a:srgbClr val="0070C0"/>
                </a:solidFill>
              </a:rPr>
              <a:t>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19,14</a:t>
            </a:r>
            <a:endParaRPr lang="hu-HU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„Zárjátok a gyerekeket a garázsokba, hogy az autók zavartalanul játszhassanak az utcákon!” </a:t>
            </a:r>
            <a:r>
              <a:rPr lang="hu-HU" sz="2400" dirty="0" smtClean="0"/>
              <a:t>(Falfelirat egy nagyvárosban)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„Tökéletes nyugalom” - történet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gyermekeken keresztül közel jön hozzánk a mennyek országa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Jézus is kisgyermekként érkezett a világba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a</a:t>
            </a:r>
            <a:r>
              <a:rPr lang="hu-HU" sz="2400" dirty="0" smtClean="0"/>
              <a:t> gyermekek hite, bizalma, szíve, nyitottsága, felszabadultsága, játékossága – a gyermekek világa közelebb van a mennyek országához, mint a felnőtteké!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382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gyermekeké a mennyek országa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Gyülekezetünkben is helyet kell készítenünk a gyermekek számára!</a:t>
            </a:r>
            <a:endParaRPr lang="hu-HU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/>
              <a:t>Szülőket, gyermekeket együtt szeretne látni Jézus! Nem küldöm, hanem viszem!</a:t>
            </a:r>
            <a:endParaRPr lang="hu-HU" sz="28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Megajándékozott ember vagyok, ha gyermeket, gyermekeket nevelhetek vag</a:t>
            </a:r>
            <a:r>
              <a:rPr lang="hu-HU" sz="2800" b="1" dirty="0" smtClean="0">
                <a:solidFill>
                  <a:srgbClr val="7030A0"/>
                </a:solidFill>
              </a:rPr>
              <a:t>y nevelhettem.</a:t>
            </a:r>
            <a:endParaRPr lang="hu-HU" sz="2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2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70C0"/>
                </a:solidFill>
              </a:rPr>
              <a:t>MINDENKI CSAK EGYSZER LESZ GYERMEK</a:t>
            </a:r>
            <a:endParaRPr lang="hu-HU" sz="2600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0070C0"/>
                </a:solidFill>
              </a:rPr>
              <a:t>(mindig bánni fogod, ha nem voltál a gyermekeid mellett, amíg lehetett</a:t>
            </a:r>
            <a:r>
              <a:rPr lang="hu-HU" sz="2200" b="1" dirty="0" smtClean="0">
                <a:solidFill>
                  <a:srgbClr val="0070C0"/>
                </a:solidFill>
              </a:rPr>
              <a:t>)</a:t>
            </a:r>
            <a:endParaRPr lang="hu-HU" sz="2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1656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12830</TotalTime>
  <Words>446</Words>
  <Application>Microsoft Office PowerPoint</Application>
  <PresentationFormat>Szélesvásznú</PresentationFormat>
  <Paragraphs>50</Paragraphs>
  <Slides>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PowerPoint-bemutató</vt:lpstr>
      <vt:lpstr>A gyermekeké az isten országa</vt:lpstr>
      <vt:lpstr> máté evangéliuma 19. rész 13-15.  versek</vt:lpstr>
      <vt:lpstr>A gyermekeké a mennyek országa bevezető gondolatok</vt:lpstr>
      <vt:lpstr>PowerPoint-bemutató</vt:lpstr>
      <vt:lpstr>szülői áldás</vt:lpstr>
      <vt:lpstr>PowerPoint-bemutató</vt:lpstr>
      <vt:lpstr>Igent mondani minden gyermekre</vt:lpstr>
      <vt:lpstr>A gyermekeké a mennyek országa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1085</cp:revision>
  <cp:lastPrinted>2022-04-14T22:32:42Z</cp:lastPrinted>
  <dcterms:created xsi:type="dcterms:W3CDTF">2020-09-26T18:34:06Z</dcterms:created>
  <dcterms:modified xsi:type="dcterms:W3CDTF">2023-02-18T23:45:48Z</dcterms:modified>
</cp:coreProperties>
</file>