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9" r:id="rId3"/>
    <p:sldId id="376" r:id="rId4"/>
    <p:sldId id="363" r:id="rId5"/>
    <p:sldId id="375" r:id="rId6"/>
    <p:sldId id="373" r:id="rId7"/>
    <p:sldId id="319" r:id="rId8"/>
    <p:sldId id="374" r:id="rId9"/>
    <p:sldId id="365" r:id="rId10"/>
    <p:sldId id="367" r:id="rId11"/>
    <p:sldId id="3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40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10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18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85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házasság ajándék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„és lesznek ketten egy testté”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1525" y="798973"/>
            <a:ext cx="3276246" cy="2247117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Válás mint házasságtörés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„Mondom </a:t>
            </a:r>
            <a:r>
              <a:rPr lang="hu-HU" sz="2000" dirty="0">
                <a:solidFill>
                  <a:srgbClr val="0070C0"/>
                </a:solidFill>
              </a:rPr>
              <a:t>nektek, hogy </a:t>
            </a:r>
            <a:r>
              <a:rPr lang="hu-HU" sz="2000" dirty="0" smtClean="0">
                <a:solidFill>
                  <a:srgbClr val="0070C0"/>
                </a:solidFill>
              </a:rPr>
              <a:t>aki </a:t>
            </a:r>
            <a:r>
              <a:rPr lang="hu-HU" sz="2000" dirty="0">
                <a:solidFill>
                  <a:srgbClr val="0070C0"/>
                </a:solidFill>
              </a:rPr>
              <a:t>elbocsátja feleségét – a paráznaság esetét kivéve –, és mást vesz feleségül, az </a:t>
            </a:r>
            <a:r>
              <a:rPr lang="hu-HU" sz="2000" dirty="0" smtClean="0">
                <a:solidFill>
                  <a:srgbClr val="0070C0"/>
                </a:solidFill>
              </a:rPr>
              <a:t>házasságtörő.” </a:t>
            </a: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19,9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A házasság fontos </a:t>
            </a:r>
            <a:r>
              <a:rPr lang="hu-HU" sz="2400" b="1" dirty="0" err="1" smtClean="0">
                <a:solidFill>
                  <a:srgbClr val="C00000"/>
                </a:solidFill>
              </a:rPr>
              <a:t>építőköve</a:t>
            </a:r>
            <a:r>
              <a:rPr lang="hu-HU" sz="2400" b="1" dirty="0" smtClean="0">
                <a:solidFill>
                  <a:srgbClr val="C00000"/>
                </a:solidFill>
              </a:rPr>
              <a:t> a kölcsönös megbocsátás! További fontos építőelemek: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k</a:t>
            </a:r>
            <a:r>
              <a:rPr lang="hu-HU" sz="2200" dirty="0" smtClean="0"/>
              <a:t>onfliktuskezelés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kommunikáció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önismeret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m</a:t>
            </a:r>
            <a:r>
              <a:rPr lang="hu-HU" sz="2200" dirty="0" smtClean="0"/>
              <a:t>egfelelő készségek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érettség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istenfélelem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Önzésünk, büszkeségünk, vágyaink, énközpontúságunk (ego)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n</a:t>
            </a:r>
            <a:r>
              <a:rPr lang="hu-HU" sz="2200" dirty="0" smtClean="0"/>
              <a:t>em ritkán képtelenné tesznek a bocsánatkérésre és a megbocsátásra.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Szívünk keménysége miatt döntünk a válás mellett.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Amit Isten egybekötött, azt az ember széttöri: HÁZASSÁGTÖRÉS. </a:t>
            </a:r>
            <a:r>
              <a:rPr lang="hu-HU" sz="2200" b="1" dirty="0" smtClean="0">
                <a:solidFill>
                  <a:srgbClr val="C00000"/>
                </a:solidFill>
              </a:rPr>
              <a:t>(bűn)</a:t>
            </a:r>
          </a:p>
        </p:txBody>
      </p:sp>
    </p:spTree>
    <p:extLst>
      <p:ext uri="{BB962C8B-B14F-4D97-AF65-F5344CB8AC3E}">
        <p14:creationId xmlns:p14="http://schemas.microsoft.com/office/powerpoint/2010/main" val="8646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házasság ajándék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C00000"/>
                </a:solidFill>
              </a:rPr>
              <a:t>Isten megajándékoz minket egy társsal!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„Azután </a:t>
            </a:r>
            <a:r>
              <a:rPr lang="hu-HU" sz="2400" dirty="0"/>
              <a:t>ezt mondta az </a:t>
            </a:r>
            <a:r>
              <a:rPr lang="hu-HU" sz="2400" dirty="0" err="1"/>
              <a:t>ÚRisten</a:t>
            </a:r>
            <a:r>
              <a:rPr lang="hu-HU" sz="2400" dirty="0"/>
              <a:t>: Nem jó az embernek egyedül lenni, alkotok hozzáillő </a:t>
            </a:r>
            <a:r>
              <a:rPr lang="hu-HU" sz="2400" dirty="0" smtClean="0"/>
              <a:t>segítőtársat. </a:t>
            </a:r>
            <a:r>
              <a:rPr lang="hu-HU" sz="2400" dirty="0"/>
              <a:t>… Az emberből kivett oldalbordát az </a:t>
            </a:r>
            <a:r>
              <a:rPr lang="hu-HU" sz="2400" dirty="0" err="1"/>
              <a:t>ÚRisten</a:t>
            </a:r>
            <a:r>
              <a:rPr lang="hu-HU" sz="2400" dirty="0"/>
              <a:t> asszonnyá formálta, és odavezette az emberhez. </a:t>
            </a:r>
            <a:r>
              <a:rPr lang="hu-HU" sz="2400" dirty="0" smtClean="0"/>
              <a:t>Akkor </a:t>
            </a:r>
            <a:r>
              <a:rPr lang="hu-HU" sz="2400" dirty="0"/>
              <a:t>ezt mondta az ember: Ez most már csontomból való csont, testemből való test. Asszonyember legyen a neve: mert férfiemberből vétetett</a:t>
            </a:r>
            <a:r>
              <a:rPr lang="hu-HU" sz="2400" dirty="0" smtClean="0"/>
              <a:t>.” (1Móz 2,18.22-23)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Megajándékozom házastársamat önmagammal!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(Én a tiéd…)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2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70C0"/>
                </a:solidFill>
              </a:rPr>
              <a:t>AJÁNDÉK LESZ A KÖZÖS ÉLET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0070C0"/>
                </a:solidFill>
              </a:rPr>
              <a:t>(és annak minden velejárója)</a:t>
            </a:r>
            <a:endParaRPr lang="hu-HU" sz="2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1656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19. rész 1-12.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139"/>
            <a:ext cx="1201117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Amikor befejezte Jézus ezeket a beszédeket, elhagyta Galileát, és elment Júdeának a Jordánon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túli vidékére. </a:t>
            </a:r>
            <a:r>
              <a:rPr lang="hu-HU" sz="2400" baseline="30000" dirty="0"/>
              <a:t>2</a:t>
            </a:r>
            <a:r>
              <a:rPr lang="hu-HU" sz="2400" dirty="0"/>
              <a:t>Nagy sokaság követte, és ott meggyógyította őket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3</a:t>
            </a:r>
            <a:r>
              <a:rPr lang="hu-HU" sz="2400" dirty="0" smtClean="0"/>
              <a:t>Ekkor </a:t>
            </a:r>
            <a:r>
              <a:rPr lang="hu-HU" sz="2400" dirty="0"/>
              <a:t>farizeusok mentek hozzá, hogy </a:t>
            </a:r>
            <a:r>
              <a:rPr lang="hu-HU" sz="2400" dirty="0" err="1"/>
              <a:t>kísértsék</a:t>
            </a:r>
            <a:r>
              <a:rPr lang="hu-HU" sz="2400" dirty="0"/>
              <a:t> őt, és megkérdezték tőle: Szabad-e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embernek </a:t>
            </a:r>
            <a:r>
              <a:rPr lang="hu-HU" sz="2400" dirty="0"/>
              <a:t>bármilyen okból elbocsátania a feleségét? </a:t>
            </a:r>
            <a:r>
              <a:rPr lang="hu-HU" sz="2400" baseline="30000" dirty="0"/>
              <a:t>4</a:t>
            </a:r>
            <a:r>
              <a:rPr lang="hu-HU" sz="2400" dirty="0"/>
              <a:t>Ő pedig így válaszolt: Nem olvastátok-e,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hogy </a:t>
            </a:r>
            <a:r>
              <a:rPr lang="hu-HU" sz="2400" dirty="0"/>
              <a:t>a Teremtő kezdettől fogva férfivá és nővé teremtette őket? </a:t>
            </a:r>
            <a:r>
              <a:rPr lang="hu-HU" sz="2400" baseline="30000" dirty="0">
                <a:solidFill>
                  <a:srgbClr val="0070C0"/>
                </a:solidFill>
              </a:rPr>
              <a:t>5</a:t>
            </a:r>
            <a:r>
              <a:rPr lang="hu-HU" sz="2400" dirty="0">
                <a:solidFill>
                  <a:srgbClr val="0070C0"/>
                </a:solidFill>
              </a:rPr>
              <a:t>És ezt mondta Isten: „Ezért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hagyja </a:t>
            </a:r>
            <a:r>
              <a:rPr lang="hu-HU" sz="2400" dirty="0">
                <a:solidFill>
                  <a:srgbClr val="0070C0"/>
                </a:solidFill>
              </a:rPr>
              <a:t>el a férfi apját és anyját, ragaszkodik feleségéhez, és lesznek ketten egy testté.” </a:t>
            </a:r>
            <a:r>
              <a:rPr lang="hu-HU" sz="2400" baseline="30000" dirty="0">
                <a:solidFill>
                  <a:srgbClr val="0070C0"/>
                </a:solidFill>
              </a:rPr>
              <a:t>6</a:t>
            </a:r>
            <a:r>
              <a:rPr lang="hu-HU" sz="2400" dirty="0">
                <a:solidFill>
                  <a:srgbClr val="0070C0"/>
                </a:solidFill>
              </a:rPr>
              <a:t>Úgyhogy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már </a:t>
            </a:r>
            <a:r>
              <a:rPr lang="hu-HU" sz="2400" dirty="0">
                <a:solidFill>
                  <a:srgbClr val="0070C0"/>
                </a:solidFill>
              </a:rPr>
              <a:t>nem két test, hanem egy. Amit tehát Isten egybekötött, azt ember el ne válassza! </a:t>
            </a:r>
            <a:r>
              <a:rPr lang="hu-HU" sz="2400" baseline="30000" dirty="0">
                <a:solidFill>
                  <a:srgbClr val="0070C0"/>
                </a:solidFill>
              </a:rPr>
              <a:t>7</a:t>
            </a:r>
            <a:r>
              <a:rPr lang="hu-HU" sz="2400" dirty="0">
                <a:solidFill>
                  <a:srgbClr val="0070C0"/>
                </a:solidFill>
              </a:rPr>
              <a:t>Erre azt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mondták </a:t>
            </a:r>
            <a:r>
              <a:rPr lang="hu-HU" sz="2400" dirty="0">
                <a:solidFill>
                  <a:srgbClr val="0070C0"/>
                </a:solidFill>
              </a:rPr>
              <a:t>neki: Akkor miért rendelte el Mózes, hogy aki elbocsátja a feleségét, adjon neki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válólevelet</a:t>
            </a:r>
            <a:r>
              <a:rPr lang="hu-HU" sz="2400" dirty="0">
                <a:solidFill>
                  <a:srgbClr val="0070C0"/>
                </a:solidFill>
              </a:rPr>
              <a:t>? </a:t>
            </a:r>
            <a:r>
              <a:rPr lang="hu-HU" sz="2400" baseline="30000" dirty="0">
                <a:solidFill>
                  <a:srgbClr val="0070C0"/>
                </a:solidFill>
              </a:rPr>
              <a:t>8</a:t>
            </a:r>
            <a:r>
              <a:rPr lang="hu-HU" sz="2400" dirty="0">
                <a:solidFill>
                  <a:srgbClr val="0070C0"/>
                </a:solidFill>
              </a:rPr>
              <a:t>Jézus így válaszolt nekik: Mózes szívetek keménysége miatt engedte meg nektek,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hogy </a:t>
            </a:r>
            <a:r>
              <a:rPr lang="hu-HU" sz="2400" dirty="0" err="1">
                <a:solidFill>
                  <a:srgbClr val="0070C0"/>
                </a:solidFill>
              </a:rPr>
              <a:t>elbocsássátok</a:t>
            </a:r>
            <a:r>
              <a:rPr lang="hu-HU" sz="2400" dirty="0">
                <a:solidFill>
                  <a:srgbClr val="0070C0"/>
                </a:solidFill>
              </a:rPr>
              <a:t> feleségeteket, de ez kezdettől fogva nem így volt. </a:t>
            </a:r>
            <a:r>
              <a:rPr lang="hu-HU" sz="2400" baseline="30000" dirty="0">
                <a:solidFill>
                  <a:srgbClr val="0070C0"/>
                </a:solidFill>
              </a:rPr>
              <a:t>9</a:t>
            </a:r>
            <a:r>
              <a:rPr lang="hu-HU" sz="2400" dirty="0">
                <a:solidFill>
                  <a:srgbClr val="0070C0"/>
                </a:solidFill>
              </a:rPr>
              <a:t>Mondom nektek, hogy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aki </a:t>
            </a:r>
            <a:r>
              <a:rPr lang="hu-HU" sz="2400" dirty="0">
                <a:solidFill>
                  <a:srgbClr val="0070C0"/>
                </a:solidFill>
              </a:rPr>
              <a:t>elbocsátja feleségét – a paráznaság esetét kivéve –, és mást vesz feleségül, az házasságtörő.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19. rész 1-12.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69"/>
            <a:ext cx="118134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10</a:t>
            </a:r>
            <a:r>
              <a:rPr lang="hu-HU" sz="2400" dirty="0"/>
              <a:t>Erre így szóltak hozzá tanítványai: Ha ilyen a férj helyzete a feleséggel, akkor nem érdemes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megházasodni</a:t>
            </a:r>
            <a:r>
              <a:rPr lang="hu-HU" sz="2400" dirty="0"/>
              <a:t>. </a:t>
            </a:r>
            <a:r>
              <a:rPr lang="hu-HU" sz="2400" baseline="30000" dirty="0"/>
              <a:t>11</a:t>
            </a:r>
            <a:r>
              <a:rPr lang="hu-HU" sz="2400" dirty="0"/>
              <a:t>Ő azonban így válaszolt nekik: Nem mindenki fogadja be ezt a beszédet, csak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azok</a:t>
            </a:r>
            <a:r>
              <a:rPr lang="hu-HU" sz="2400" dirty="0"/>
              <a:t>, akiknek megadatott. </a:t>
            </a:r>
            <a:r>
              <a:rPr lang="hu-HU" sz="2400" baseline="30000" dirty="0"/>
              <a:t>12</a:t>
            </a:r>
            <a:r>
              <a:rPr lang="hu-HU" sz="2400" dirty="0"/>
              <a:t>Mert vannak házasságra alkalmatlanok, akik anyjuk méhétől így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születtek</a:t>
            </a:r>
            <a:r>
              <a:rPr lang="hu-HU" sz="2400" dirty="0"/>
              <a:t>, és vannak házasságra alkalmatlanok, akiket az emberek tettek házasságra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alkalmatlanná</a:t>
            </a:r>
            <a:r>
              <a:rPr lang="hu-HU" sz="2400" dirty="0"/>
              <a:t>, és vannak házasságra alkalmatlanok, akik önmagukat tették házasságra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alkalmatlanná </a:t>
            </a:r>
            <a:r>
              <a:rPr lang="hu-HU" sz="2400" dirty="0"/>
              <a:t>a mennyek országáért. Aki el tudja fogadni, fogadja el!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házasság ajándék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ALKALMATLANOK A HÁZASSÁGRA</a:t>
            </a:r>
            <a:endParaRPr lang="hu-HU" sz="2800" u="sng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>
                <a:solidFill>
                  <a:srgbClr val="0070C0"/>
                </a:solidFill>
              </a:rPr>
              <a:t>a</a:t>
            </a:r>
            <a:r>
              <a:rPr lang="hu-HU" sz="2600" dirty="0" smtClean="0">
                <a:solidFill>
                  <a:srgbClr val="0070C0"/>
                </a:solidFill>
              </a:rPr>
              <a:t>nyjuk méhétől így születtek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u="sng" dirty="0" smtClean="0">
                <a:solidFill>
                  <a:srgbClr val="C00000"/>
                </a:solidFill>
              </a:rPr>
              <a:t>az emberek tettek házasságra alkalmatlanná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0070C0"/>
                </a:solidFill>
              </a:rPr>
              <a:t>önmagukat tették házasságra alkalmatlanná a mennyek országáért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„Ha ilyen a férj helyzete a feleséggel, akkor nem érdemes megházasodni.” (sok hűhó semmiért)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0070C0"/>
                </a:solidFill>
              </a:rPr>
              <a:t>a házasság kihívás, egy életen át tartó tanulási folyamat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600" dirty="0">
                <a:solidFill>
                  <a:srgbClr val="0070C0"/>
                </a:solidFill>
              </a:rPr>
              <a:t>e</a:t>
            </a:r>
            <a:r>
              <a:rPr lang="hu-HU" sz="2600" dirty="0" smtClean="0">
                <a:solidFill>
                  <a:srgbClr val="0070C0"/>
                </a:solidFill>
              </a:rPr>
              <a:t>zzel együtt a házasság Isten ajándéka az ember számára</a:t>
            </a:r>
          </a:p>
        </p:txBody>
      </p:sp>
    </p:spTree>
    <p:extLst>
      <p:ext uri="{BB962C8B-B14F-4D97-AF65-F5344CB8AC3E}">
        <p14:creationId xmlns:p14="http://schemas.microsoft.com/office/powerpoint/2010/main" val="28410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848" y="0"/>
            <a:ext cx="12331848" cy="68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74" y="0"/>
            <a:ext cx="884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Isten kötötte egybe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És ezt mondta Isten: „Ezért hagyja el a férfi apját és anyját, ragaszkodik feleségéhez, és lesznek ketten egy testté.” </a:t>
            </a:r>
            <a:r>
              <a:rPr lang="hu-HU" sz="2000" dirty="0" smtClean="0">
                <a:solidFill>
                  <a:srgbClr val="0070C0"/>
                </a:solidFill>
              </a:rPr>
              <a:t>Úgyhogy </a:t>
            </a:r>
            <a:r>
              <a:rPr lang="hu-HU" sz="2000" dirty="0">
                <a:solidFill>
                  <a:srgbClr val="0070C0"/>
                </a:solidFill>
              </a:rPr>
              <a:t>már nem két test, hanem egy. Amit tehát Isten egybekötött, azt ember el ne válassza</a:t>
            </a:r>
            <a:r>
              <a:rPr lang="hu-HU" sz="2000" dirty="0" smtClean="0">
                <a:solidFill>
                  <a:srgbClr val="0070C0"/>
                </a:solidFill>
              </a:rPr>
              <a:t>!”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19,5-6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válás ma már sajnos elfogadott rendezése a házastársi kapcsolatoknak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1980-as </a:t>
            </a:r>
            <a:r>
              <a:rPr lang="hu-HU" sz="2200" dirty="0"/>
              <a:t>évek: 1000 házasságkötésre 346 válás jut.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2000-es évek: 1000 házasságkötésre 562 válás jut.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 válóperek 71%-át a feleségek kezdeményezik</a:t>
            </a:r>
            <a:r>
              <a:rPr lang="hu-HU" sz="2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 két legfőbb válóok a </a:t>
            </a:r>
            <a:r>
              <a:rPr lang="hu-HU" sz="2200" dirty="0">
                <a:solidFill>
                  <a:srgbClr val="7030A0"/>
                </a:solidFill>
              </a:rPr>
              <a:t>megcsalás, félrelépés, hűtlenség</a:t>
            </a:r>
            <a:r>
              <a:rPr lang="hu-HU" sz="2200" dirty="0"/>
              <a:t>, </a:t>
            </a:r>
            <a:r>
              <a:rPr lang="hu-HU" sz="2200" dirty="0" smtClean="0"/>
              <a:t>illetve </a:t>
            </a:r>
            <a:r>
              <a:rPr lang="hu-HU" sz="2200" dirty="0"/>
              <a:t>az </a:t>
            </a:r>
            <a:r>
              <a:rPr lang="hu-HU" sz="2200" dirty="0">
                <a:solidFill>
                  <a:srgbClr val="7030A0"/>
                </a:solidFill>
              </a:rPr>
              <a:t>alkoholizmusból eredő </a:t>
            </a:r>
            <a:r>
              <a:rPr lang="hu-HU" sz="2200" dirty="0" smtClean="0">
                <a:solidFill>
                  <a:srgbClr val="7030A0"/>
                </a:solidFill>
              </a:rPr>
              <a:t>problémák.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Isten a házasságot elválaszthatatlannak szánta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házasság alapja az Isten szeretete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Isten igéje tanít meg bennünket arra, hogyan kell házasságban élni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 házasság Isten alkotása, melyhez készített nekünk használati útmutatót is.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accent1"/>
                </a:solidFill>
              </a:rPr>
              <a:t>A férfit és a nőt Isten kötötte </a:t>
            </a:r>
            <a:r>
              <a:rPr lang="hu-HU" sz="2400" dirty="0" smtClean="0">
                <a:solidFill>
                  <a:schemeClr val="accent1"/>
                </a:solidFill>
              </a:rPr>
              <a:t>egybe!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090" cy="6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 válás oka a kemény szív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„Jézus </a:t>
            </a:r>
            <a:r>
              <a:rPr lang="hu-HU" sz="2000" dirty="0">
                <a:solidFill>
                  <a:srgbClr val="0070C0"/>
                </a:solidFill>
              </a:rPr>
              <a:t>így válaszolt nekik: </a:t>
            </a:r>
            <a:r>
              <a:rPr lang="hu-HU" sz="2000" dirty="0" smtClean="0">
                <a:solidFill>
                  <a:srgbClr val="0070C0"/>
                </a:solidFill>
              </a:rPr>
              <a:t>Mózes </a:t>
            </a:r>
            <a:r>
              <a:rPr lang="hu-HU" sz="2000" dirty="0">
                <a:solidFill>
                  <a:srgbClr val="0070C0"/>
                </a:solidFill>
              </a:rPr>
              <a:t>szívetek keménysége miatt engedte meg nektek, </a:t>
            </a:r>
            <a:r>
              <a:rPr lang="hu-HU" sz="2000" dirty="0" smtClean="0">
                <a:solidFill>
                  <a:srgbClr val="0070C0"/>
                </a:solidFill>
              </a:rPr>
              <a:t>hogy </a:t>
            </a:r>
            <a:r>
              <a:rPr lang="hu-HU" sz="2000" dirty="0" err="1">
                <a:solidFill>
                  <a:srgbClr val="0070C0"/>
                </a:solidFill>
              </a:rPr>
              <a:t>elbocsássátok</a:t>
            </a:r>
            <a:r>
              <a:rPr lang="hu-HU" sz="2000" dirty="0">
                <a:solidFill>
                  <a:srgbClr val="0070C0"/>
                </a:solidFill>
              </a:rPr>
              <a:t> </a:t>
            </a:r>
            <a:r>
              <a:rPr lang="hu-HU" sz="2000" dirty="0" smtClean="0">
                <a:solidFill>
                  <a:srgbClr val="0070C0"/>
                </a:solidFill>
              </a:rPr>
              <a:t>feleségeteket</a:t>
            </a:r>
            <a:r>
              <a:rPr lang="hu-HU" sz="2000" dirty="0">
                <a:solidFill>
                  <a:srgbClr val="0070C0"/>
                </a:solidFill>
              </a:rPr>
              <a:t>, de ez kezdettől fogva nem így </a:t>
            </a:r>
            <a:r>
              <a:rPr lang="hu-HU" sz="2000" dirty="0" smtClean="0">
                <a:solidFill>
                  <a:srgbClr val="0070C0"/>
                </a:solidFill>
              </a:rPr>
              <a:t>volt.”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19,8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házasságot folyamatosan érik külső és belső támadások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konfliktusok, éretlenség, megfelelő ismeretek és készségek hiánya, alkalmatlanság, életközepi válság, elhidegülés, csábítás, betegség, stressz, „anyós”, stb.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ezernyi okot találhatunk a válásra. Erre is igaz: aki keres, az talál!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problémát ne a társunkban keressük elsősorban, hanem önmagunkban.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„A házasság mindössze két tökéletlen ember folyamatos építkezése szövetségben egy tökéletes Istennel.”</a:t>
            </a:r>
          </a:p>
        </p:txBody>
      </p:sp>
    </p:spTree>
    <p:extLst>
      <p:ext uri="{BB962C8B-B14F-4D97-AF65-F5344CB8AC3E}">
        <p14:creationId xmlns:p14="http://schemas.microsoft.com/office/powerpoint/2010/main" val="1382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12723</TotalTime>
  <Words>801</Words>
  <Application>Microsoft Office PowerPoint</Application>
  <PresentationFormat>Szélesvásznú</PresentationFormat>
  <Paragraphs>83</Paragraphs>
  <Slides>11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A házasság ajándék</vt:lpstr>
      <vt:lpstr> máté evangéliuma 19. rész 1-12.  versek</vt:lpstr>
      <vt:lpstr> máté evangéliuma 19. rész 1-12.  versek</vt:lpstr>
      <vt:lpstr>A házasság ajándék bevezető gondolatok</vt:lpstr>
      <vt:lpstr>PowerPoint-bemutató</vt:lpstr>
      <vt:lpstr>PowerPoint-bemutató</vt:lpstr>
      <vt:lpstr>Isten kötötte egybe</vt:lpstr>
      <vt:lpstr>PowerPoint-bemutató</vt:lpstr>
      <vt:lpstr>A válás oka a kemény szív</vt:lpstr>
      <vt:lpstr>Válás mint házasságtörés</vt:lpstr>
      <vt:lpstr>A házasság ajándék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1074</cp:revision>
  <cp:lastPrinted>2022-04-14T22:32:42Z</cp:lastPrinted>
  <dcterms:created xsi:type="dcterms:W3CDTF">2020-09-26T18:34:06Z</dcterms:created>
  <dcterms:modified xsi:type="dcterms:W3CDTF">2023-02-22T08:56:45Z</dcterms:modified>
</cp:coreProperties>
</file>