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97" r:id="rId4"/>
    <p:sldId id="261" r:id="rId5"/>
    <p:sldId id="262" r:id="rId6"/>
    <p:sldId id="288" r:id="rId7"/>
    <p:sldId id="282" r:id="rId8"/>
    <p:sldId id="266" r:id="rId9"/>
    <p:sldId id="29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5" autoAdjust="0"/>
    <p:restoredTop sz="94660"/>
  </p:normalViewPr>
  <p:slideViewPr>
    <p:cSldViewPr snapToGrid="0">
      <p:cViewPr varScale="1">
        <p:scale>
          <a:sx n="77" d="100"/>
          <a:sy n="77" d="100"/>
        </p:scale>
        <p:origin x="126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6/17/2023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6/17/2023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sz="4400" dirty="0" smtClean="0"/>
              <a:t>Add meg istennek, ami </a:t>
            </a:r>
            <a:r>
              <a:rPr lang="hu-HU" sz="4400" dirty="0" smtClean="0"/>
              <a:t>istené </a:t>
            </a:r>
            <a:endParaRPr lang="hu-HU" sz="44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u-HU" sz="3200" dirty="0" smtClean="0">
                <a:solidFill>
                  <a:srgbClr val="C00000"/>
                </a:solidFill>
              </a:rPr>
              <a:t>Az adópénz </a:t>
            </a:r>
            <a:endParaRPr lang="hu-HU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317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Add meg istennek, ami istené</a:t>
            </a:r>
            <a:r>
              <a:rPr lang="hu-HU" dirty="0"/>
              <a:t/>
            </a:r>
            <a:br>
              <a:rPr lang="hu-HU" dirty="0"/>
            </a:br>
            <a:r>
              <a:rPr lang="hu-HU" sz="2800" dirty="0" err="1" smtClean="0">
                <a:solidFill>
                  <a:srgbClr val="C00000"/>
                </a:solidFill>
              </a:rPr>
              <a:t>máté</a:t>
            </a:r>
            <a:r>
              <a:rPr lang="hu-HU" sz="2800" dirty="0" smtClean="0">
                <a:solidFill>
                  <a:srgbClr val="C00000"/>
                </a:solidFill>
              </a:rPr>
              <a:t> evangéliuma </a:t>
            </a:r>
            <a:r>
              <a:rPr lang="hu-HU" sz="2800" dirty="0" smtClean="0">
                <a:solidFill>
                  <a:srgbClr val="C00000"/>
                </a:solidFill>
              </a:rPr>
              <a:t>22. </a:t>
            </a:r>
            <a:r>
              <a:rPr lang="hu-HU" sz="2800" dirty="0">
                <a:solidFill>
                  <a:srgbClr val="C00000"/>
                </a:solidFill>
              </a:rPr>
              <a:t>rész </a:t>
            </a:r>
            <a:r>
              <a:rPr lang="hu-HU" sz="2800" dirty="0" smtClean="0">
                <a:solidFill>
                  <a:srgbClr val="C00000"/>
                </a:solidFill>
              </a:rPr>
              <a:t>15</a:t>
            </a:r>
            <a:r>
              <a:rPr lang="hu-HU" sz="2800" dirty="0" smtClean="0">
                <a:solidFill>
                  <a:srgbClr val="C00000"/>
                </a:solidFill>
              </a:rPr>
              <a:t>-22. </a:t>
            </a:r>
            <a:r>
              <a:rPr lang="hu-HU" sz="2800" dirty="0">
                <a:solidFill>
                  <a:srgbClr val="C00000"/>
                </a:solidFill>
              </a:rPr>
              <a:t>versek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228600" y="2150548"/>
            <a:ext cx="11919417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baseline="30000" dirty="0"/>
              <a:t>15</a:t>
            </a:r>
            <a:r>
              <a:rPr lang="hu-HU" sz="2400" dirty="0"/>
              <a:t>Akkor a farizeusok elmentek, és elhatározták, hogy egy kérdéssel fogják tőrbe csalni.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baseline="30000" dirty="0" smtClean="0"/>
              <a:t>16</a:t>
            </a:r>
            <a:r>
              <a:rPr lang="hu-HU" sz="2400" dirty="0" smtClean="0"/>
              <a:t>Elküldték </a:t>
            </a:r>
            <a:r>
              <a:rPr lang="hu-HU" sz="2400" dirty="0"/>
              <a:t>tehát hozzá a Heródes-pártiakkal együtt a tanítványaikat, akik ezt mondták: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Mester</a:t>
            </a:r>
            <a:r>
              <a:rPr lang="hu-HU" sz="2400" dirty="0"/>
              <a:t>, tudjuk, hogy igaz ember vagy, és az Isten útját az igazsághoz ragaszkodva tanítod, és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nem </a:t>
            </a:r>
            <a:r>
              <a:rPr lang="hu-HU" sz="2400" dirty="0"/>
              <a:t>törődsz azzal, hogy ki mit mond, mert nem veszed figyelembe az emberek tekintélyét.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baseline="30000" dirty="0" smtClean="0"/>
              <a:t>17</a:t>
            </a:r>
            <a:r>
              <a:rPr lang="hu-HU" sz="2400" dirty="0" smtClean="0"/>
              <a:t>Mondd </a:t>
            </a:r>
            <a:r>
              <a:rPr lang="hu-HU" sz="2400" dirty="0"/>
              <a:t>meg tehát nekünk, mit gondolsz: szabad-e adót fizetni a császárnak, vagy sem? </a:t>
            </a:r>
            <a:r>
              <a:rPr lang="hu-HU" sz="2400" baseline="30000" dirty="0"/>
              <a:t>18</a:t>
            </a:r>
            <a:r>
              <a:rPr lang="hu-HU" sz="2400" dirty="0"/>
              <a:t>Jézus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pedig </a:t>
            </a:r>
            <a:r>
              <a:rPr lang="hu-HU" sz="2400" dirty="0"/>
              <a:t>felismerve gonoszságukat, így szólt: Képmutatók, miért kísértetek engem? </a:t>
            </a:r>
            <a:r>
              <a:rPr lang="hu-HU" sz="2400" baseline="30000" dirty="0"/>
              <a:t>19</a:t>
            </a:r>
            <a:r>
              <a:rPr lang="hu-HU" sz="2400" dirty="0"/>
              <a:t>Mutassátok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nekem </a:t>
            </a:r>
            <a:r>
              <a:rPr lang="hu-HU" sz="2400" dirty="0"/>
              <a:t>az adópénzt! Azok pedig odavittek neki egy dénárt. </a:t>
            </a:r>
            <a:r>
              <a:rPr lang="hu-HU" sz="2400" baseline="30000" dirty="0">
                <a:solidFill>
                  <a:srgbClr val="0070C0"/>
                </a:solidFill>
              </a:rPr>
              <a:t>20</a:t>
            </a:r>
            <a:r>
              <a:rPr lang="hu-HU" sz="2400" dirty="0">
                <a:solidFill>
                  <a:srgbClr val="0070C0"/>
                </a:solidFill>
              </a:rPr>
              <a:t>Ő megkérdezte tőlük: Kié ez a </a:t>
            </a:r>
            <a:endParaRPr lang="hu-HU" sz="2400" dirty="0" smtClean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0070C0"/>
                </a:solidFill>
              </a:rPr>
              <a:t>kép </a:t>
            </a:r>
            <a:r>
              <a:rPr lang="hu-HU" sz="2400" dirty="0">
                <a:solidFill>
                  <a:srgbClr val="0070C0"/>
                </a:solidFill>
              </a:rPr>
              <a:t>és ez a felirat? </a:t>
            </a:r>
            <a:r>
              <a:rPr lang="hu-HU" sz="2400" baseline="30000" dirty="0">
                <a:solidFill>
                  <a:srgbClr val="0070C0"/>
                </a:solidFill>
              </a:rPr>
              <a:t>21</a:t>
            </a:r>
            <a:r>
              <a:rPr lang="hu-HU" sz="2400" dirty="0">
                <a:solidFill>
                  <a:srgbClr val="0070C0"/>
                </a:solidFill>
              </a:rPr>
              <a:t>Azt felelték: A császáré. Ő akkor ezt mondta nekik: Adjátok meg tehát a </a:t>
            </a:r>
            <a:endParaRPr lang="hu-HU" sz="2400" dirty="0" smtClean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0070C0"/>
                </a:solidFill>
              </a:rPr>
              <a:t>császárnak</a:t>
            </a:r>
            <a:r>
              <a:rPr lang="hu-HU" sz="2400" dirty="0">
                <a:solidFill>
                  <a:srgbClr val="0070C0"/>
                </a:solidFill>
              </a:rPr>
              <a:t>, ami a császáré, és Istennek, ami Istené! </a:t>
            </a:r>
            <a:r>
              <a:rPr lang="hu-HU" sz="2400" baseline="30000" dirty="0"/>
              <a:t>22</a:t>
            </a:r>
            <a:r>
              <a:rPr lang="hu-HU" sz="2400" dirty="0"/>
              <a:t>Amikor ezt meghallották, elcsodálkoztak,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és </a:t>
            </a:r>
            <a:r>
              <a:rPr lang="hu-HU" sz="2400" dirty="0"/>
              <a:t>otthagyva őt, elmentek. </a:t>
            </a: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3589042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9804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Add meg istennek, ami istené</a:t>
            </a:r>
            <a:r>
              <a:rPr lang="hu-HU" dirty="0"/>
              <a:t/>
            </a:r>
            <a:br>
              <a:rPr lang="hu-HU" dirty="0"/>
            </a:br>
            <a:r>
              <a:rPr lang="hu-HU" dirty="0" smtClean="0">
                <a:solidFill>
                  <a:srgbClr val="7030A0"/>
                </a:solidFill>
              </a:rPr>
              <a:t>bevezető gondolatok</a:t>
            </a:r>
            <a:endParaRPr lang="hu-HU" dirty="0">
              <a:solidFill>
                <a:srgbClr val="7030A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447330" y="2010878"/>
            <a:ext cx="9607521" cy="385421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7030A0"/>
                </a:solidFill>
              </a:rPr>
              <a:t>TUDNI ÉS HINNI NEM UGYANAZ</a:t>
            </a:r>
            <a:endParaRPr lang="hu-HU" sz="2400" dirty="0" smtClean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i="1" dirty="0" smtClean="0"/>
              <a:t>„Mester</a:t>
            </a:r>
            <a:r>
              <a:rPr lang="hu-HU" sz="2400" i="1" dirty="0"/>
              <a:t>, tudjuk, hogy igaz ember vagy, és az Isten útját az igazsághoz ragaszkodva tanítod, és </a:t>
            </a:r>
            <a:r>
              <a:rPr lang="hu-HU" sz="2400" i="1" dirty="0" smtClean="0"/>
              <a:t>nem </a:t>
            </a:r>
            <a:r>
              <a:rPr lang="hu-HU" sz="2400" i="1" dirty="0"/>
              <a:t>törődsz azzal, hogy ki mit mond, mert nem veszed figyelembe az emberek tekintélyét</a:t>
            </a:r>
            <a:r>
              <a:rPr lang="hu-HU" sz="2400" i="1" dirty="0" smtClean="0"/>
              <a:t>.”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i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i="1" dirty="0" smtClean="0">
                <a:solidFill>
                  <a:srgbClr val="7030A0"/>
                </a:solidFill>
              </a:rPr>
              <a:t>A HIT AZ ANNAK MEGFELELŐ CSELEKEDETEKBEN KELL, HOGY MEGNYILVÁNULJON!</a:t>
            </a:r>
            <a:endParaRPr lang="hu-HU" sz="2400" i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2067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accent1"/>
                </a:solidFill>
              </a:rPr>
              <a:t>TIZED</a:t>
            </a:r>
            <a:endParaRPr lang="hu-HU" dirty="0">
              <a:solidFill>
                <a:schemeClr val="accent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369455"/>
            <a:ext cx="6012470" cy="5555356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dirty="0">
                <a:solidFill>
                  <a:srgbClr val="C00000"/>
                </a:solidFill>
              </a:rPr>
              <a:t>„Az </a:t>
            </a:r>
            <a:r>
              <a:rPr lang="hu-HU" dirty="0" err="1">
                <a:solidFill>
                  <a:srgbClr val="C00000"/>
                </a:solidFill>
              </a:rPr>
              <a:t>ÚRé</a:t>
            </a:r>
            <a:r>
              <a:rPr lang="hu-HU" dirty="0">
                <a:solidFill>
                  <a:srgbClr val="C00000"/>
                </a:solidFill>
              </a:rPr>
              <a:t> a föld és ami betölti, a földkerekség és a rajta lakók. </a:t>
            </a:r>
            <a:r>
              <a:rPr lang="hu-HU" baseline="30000" dirty="0">
                <a:solidFill>
                  <a:srgbClr val="C00000"/>
                </a:solidFill>
              </a:rPr>
              <a:t>2</a:t>
            </a:r>
            <a:r>
              <a:rPr lang="hu-HU" dirty="0">
                <a:solidFill>
                  <a:srgbClr val="C00000"/>
                </a:solidFill>
              </a:rPr>
              <a:t>Mert ő vetette meg alapját a tengereken, ő rögzítette a folyókon. </a:t>
            </a:r>
            <a:r>
              <a:rPr lang="hu-HU" baseline="30000" dirty="0">
                <a:solidFill>
                  <a:srgbClr val="0070C0"/>
                </a:solidFill>
              </a:rPr>
              <a:t>3</a:t>
            </a:r>
            <a:r>
              <a:rPr lang="hu-HU" dirty="0">
                <a:solidFill>
                  <a:srgbClr val="0070C0"/>
                </a:solidFill>
              </a:rPr>
              <a:t>Ki mehet föl az ÚR hegyére, és ki állhat meg szent helyén? </a:t>
            </a:r>
            <a:r>
              <a:rPr lang="hu-HU" baseline="30000" dirty="0">
                <a:solidFill>
                  <a:srgbClr val="0070C0"/>
                </a:solidFill>
              </a:rPr>
              <a:t>4</a:t>
            </a:r>
            <a:r>
              <a:rPr lang="hu-HU" dirty="0">
                <a:solidFill>
                  <a:srgbClr val="0070C0"/>
                </a:solidFill>
              </a:rPr>
              <a:t>Az ártatlan kezű, a tiszta szívű, aki nem sóvárog hiábavalóság után, és nem esküszik hamisan. </a:t>
            </a:r>
            <a:r>
              <a:rPr lang="hu-HU" baseline="30000" dirty="0">
                <a:solidFill>
                  <a:srgbClr val="0070C0"/>
                </a:solidFill>
              </a:rPr>
              <a:t>5</a:t>
            </a:r>
            <a:r>
              <a:rPr lang="hu-HU" dirty="0">
                <a:solidFill>
                  <a:srgbClr val="0070C0"/>
                </a:solidFill>
              </a:rPr>
              <a:t>Áldást nyer az ilyen az </a:t>
            </a:r>
            <a:r>
              <a:rPr lang="hu-HU" dirty="0" err="1">
                <a:solidFill>
                  <a:srgbClr val="0070C0"/>
                </a:solidFill>
              </a:rPr>
              <a:t>ÚRtól</a:t>
            </a:r>
            <a:r>
              <a:rPr lang="hu-HU" dirty="0">
                <a:solidFill>
                  <a:srgbClr val="0070C0"/>
                </a:solidFill>
              </a:rPr>
              <a:t>, igazságot a szabadító Istentől. </a:t>
            </a:r>
            <a:r>
              <a:rPr lang="hu-HU" baseline="30000" dirty="0">
                <a:solidFill>
                  <a:srgbClr val="0070C0"/>
                </a:solidFill>
              </a:rPr>
              <a:t>6</a:t>
            </a:r>
            <a:r>
              <a:rPr lang="hu-HU" dirty="0">
                <a:solidFill>
                  <a:srgbClr val="0070C0"/>
                </a:solidFill>
              </a:rPr>
              <a:t>Ilyen az a nemzedék, amely hozzá folyamodik, akik </a:t>
            </a:r>
            <a:r>
              <a:rPr lang="hu-HU" dirty="0" err="1">
                <a:solidFill>
                  <a:srgbClr val="0070C0"/>
                </a:solidFill>
              </a:rPr>
              <a:t>Jákób</a:t>
            </a:r>
            <a:r>
              <a:rPr lang="hu-HU" dirty="0">
                <a:solidFill>
                  <a:srgbClr val="0070C0"/>
                </a:solidFill>
              </a:rPr>
              <a:t> Istenének orcáját keresik.” (Zsolt 24,1-6)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dirty="0" smtClean="0"/>
              <a:t>„</a:t>
            </a:r>
            <a:r>
              <a:rPr lang="hu-HU" baseline="30000" dirty="0" smtClean="0"/>
              <a:t>7</a:t>
            </a:r>
            <a:r>
              <a:rPr lang="hu-HU" dirty="0" smtClean="0"/>
              <a:t>Hallgass</a:t>
            </a:r>
            <a:r>
              <a:rPr lang="hu-HU" dirty="0"/>
              <a:t>, népem, most én beszélek! Izráel, most téged intelek! Isten, a te Istened vagyok én! </a:t>
            </a:r>
            <a:r>
              <a:rPr lang="hu-HU" baseline="30000" dirty="0"/>
              <a:t>8</a:t>
            </a:r>
            <a:r>
              <a:rPr lang="hu-HU" dirty="0"/>
              <a:t>Nem feddelek meg véresáldozataidért, sem állandóan előttem levő égőáldozataidért, </a:t>
            </a:r>
            <a:r>
              <a:rPr lang="hu-HU" baseline="30000" dirty="0"/>
              <a:t>9</a:t>
            </a:r>
            <a:r>
              <a:rPr lang="hu-HU" dirty="0"/>
              <a:t>de nem fogadok el házadból bikát, sem </a:t>
            </a:r>
            <a:r>
              <a:rPr lang="hu-HU" dirty="0" err="1"/>
              <a:t>aklaidból</a:t>
            </a:r>
            <a:r>
              <a:rPr lang="hu-HU" dirty="0"/>
              <a:t> bakokat. </a:t>
            </a:r>
            <a:r>
              <a:rPr lang="hu-HU" baseline="30000" dirty="0">
                <a:solidFill>
                  <a:schemeClr val="accent1"/>
                </a:solidFill>
              </a:rPr>
              <a:t>10</a:t>
            </a:r>
            <a:r>
              <a:rPr lang="hu-HU" dirty="0">
                <a:solidFill>
                  <a:schemeClr val="accent1"/>
                </a:solidFill>
              </a:rPr>
              <a:t>Hiszen enyém az erdő minden vadja, és ezernyi hegynek minden állata. </a:t>
            </a:r>
            <a:r>
              <a:rPr lang="hu-HU" baseline="30000" dirty="0">
                <a:solidFill>
                  <a:schemeClr val="accent1"/>
                </a:solidFill>
              </a:rPr>
              <a:t>11</a:t>
            </a:r>
            <a:r>
              <a:rPr lang="hu-HU" dirty="0">
                <a:solidFill>
                  <a:schemeClr val="accent1"/>
                </a:solidFill>
              </a:rPr>
              <a:t>Ismerem a hegyek minden madarát, enyém a mező vadja is. </a:t>
            </a:r>
            <a:r>
              <a:rPr lang="hu-HU" baseline="30000" dirty="0"/>
              <a:t>12</a:t>
            </a:r>
            <a:r>
              <a:rPr lang="hu-HU" dirty="0"/>
              <a:t>Ha éhezném, nem szólnék neked, mert enyém a világ és ami betölti. </a:t>
            </a:r>
            <a:r>
              <a:rPr lang="hu-HU" baseline="30000" dirty="0"/>
              <a:t>13</a:t>
            </a:r>
            <a:r>
              <a:rPr lang="hu-HU" dirty="0"/>
              <a:t>Eszem-e a bikák húsát, iszom-e a bakok vérét? </a:t>
            </a:r>
            <a:r>
              <a:rPr lang="hu-HU" baseline="30000" dirty="0"/>
              <a:t>14</a:t>
            </a:r>
            <a:r>
              <a:rPr lang="hu-HU" dirty="0"/>
              <a:t>Hálaadásodat áldozd az Istennek, és </a:t>
            </a:r>
            <a:r>
              <a:rPr lang="hu-HU" dirty="0" err="1"/>
              <a:t>teljesítsd</a:t>
            </a:r>
            <a:r>
              <a:rPr lang="hu-HU" dirty="0"/>
              <a:t> a Felségesnek tett fogadalmaidat! </a:t>
            </a:r>
            <a:r>
              <a:rPr lang="hu-HU" baseline="30000" dirty="0"/>
              <a:t>15</a:t>
            </a:r>
            <a:r>
              <a:rPr lang="hu-HU" dirty="0"/>
              <a:t>Hívj segítségül engem a nyomorúság idején! Én </a:t>
            </a:r>
            <a:r>
              <a:rPr lang="hu-HU" dirty="0" err="1"/>
              <a:t>megszabadítlak</a:t>
            </a:r>
            <a:r>
              <a:rPr lang="hu-HU" dirty="0"/>
              <a:t>, és te dicsőítesz engem</a:t>
            </a:r>
            <a:r>
              <a:rPr lang="hu-HU" dirty="0" smtClean="0"/>
              <a:t>.” (Zsolt 50,7-15)</a:t>
            </a:r>
            <a:endParaRPr lang="hu-HU" dirty="0" smtClean="0">
              <a:solidFill>
                <a:srgbClr val="0070C0"/>
              </a:solidFill>
            </a:endParaRP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496809"/>
          </a:xfrm>
        </p:spPr>
        <p:txBody>
          <a:bodyPr>
            <a:noAutofit/>
          </a:bodyPr>
          <a:lstStyle/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hu-HU" sz="1800" dirty="0" smtClean="0">
                <a:solidFill>
                  <a:srgbClr val="0070C0"/>
                </a:solidFill>
              </a:rPr>
              <a:t>„</a:t>
            </a:r>
            <a:r>
              <a:rPr lang="hu-HU" sz="1800" dirty="0">
                <a:solidFill>
                  <a:srgbClr val="0070C0"/>
                </a:solidFill>
              </a:rPr>
              <a:t>Hozzátok be a raktárba az egész tizedet, hadd legyen eleség a házamban, és így tegyetek próbára engem! – mondja a Seregek </a:t>
            </a:r>
            <a:r>
              <a:rPr lang="hu-HU" sz="1800" dirty="0" err="1">
                <a:solidFill>
                  <a:srgbClr val="0070C0"/>
                </a:solidFill>
              </a:rPr>
              <a:t>URa</a:t>
            </a:r>
            <a:r>
              <a:rPr lang="hu-HU" sz="1800" dirty="0">
                <a:solidFill>
                  <a:srgbClr val="0070C0"/>
                </a:solidFill>
              </a:rPr>
              <a:t>. Meglátjátok, hogy megnyitom az ég csatornáit, és bőséges áldást árasztok </a:t>
            </a:r>
            <a:r>
              <a:rPr lang="hu-HU" sz="1800" dirty="0" smtClean="0">
                <a:solidFill>
                  <a:srgbClr val="0070C0"/>
                </a:solidFill>
              </a:rPr>
              <a:t>rátok</a:t>
            </a:r>
            <a:r>
              <a:rPr lang="hu-HU" sz="1800" dirty="0" smtClean="0">
                <a:solidFill>
                  <a:srgbClr val="0070C0"/>
                </a:solidFill>
              </a:rPr>
              <a:t>.”</a:t>
            </a:r>
            <a:endParaRPr lang="hu-HU" sz="18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1800" dirty="0" err="1" smtClean="0">
                <a:solidFill>
                  <a:srgbClr val="0070C0"/>
                </a:solidFill>
              </a:rPr>
              <a:t>Mal</a:t>
            </a:r>
            <a:r>
              <a:rPr lang="hu-HU" sz="1800" dirty="0" smtClean="0">
                <a:solidFill>
                  <a:srgbClr val="0070C0"/>
                </a:solidFill>
              </a:rPr>
              <a:t> 3,10</a:t>
            </a:r>
            <a:endParaRPr lang="hu-HU" sz="1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020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accent1"/>
                </a:solidFill>
              </a:rPr>
              <a:t>ELSŐ HELY</a:t>
            </a:r>
            <a:endParaRPr lang="hu-HU" dirty="0">
              <a:solidFill>
                <a:schemeClr val="accent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369455"/>
            <a:ext cx="6012470" cy="5555356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dirty="0" smtClean="0"/>
              <a:t>„</a:t>
            </a:r>
            <a:r>
              <a:rPr lang="hu-HU" baseline="30000" dirty="0" smtClean="0"/>
              <a:t>3</a:t>
            </a:r>
            <a:r>
              <a:rPr lang="hu-HU" dirty="0" smtClean="0"/>
              <a:t>Hallgass rám</a:t>
            </a:r>
            <a:r>
              <a:rPr lang="hu-HU" dirty="0"/>
              <a:t>, </a:t>
            </a:r>
            <a:r>
              <a:rPr lang="hu-HU" dirty="0" err="1"/>
              <a:t>Jákób</a:t>
            </a:r>
            <a:r>
              <a:rPr lang="hu-HU" dirty="0"/>
              <a:t> háza, és Izráel házának egész maradéka, ti, akiket születésetek óta hordozok, világra jöveteletek óta viszlek: </a:t>
            </a:r>
            <a:r>
              <a:rPr lang="hu-HU" baseline="30000" dirty="0"/>
              <a:t>4</a:t>
            </a:r>
            <a:r>
              <a:rPr lang="hu-HU" dirty="0"/>
              <a:t>Vénségetekig ugyanaz maradok, ősz korotokig én hordozlak! </a:t>
            </a:r>
            <a:r>
              <a:rPr lang="hu-HU" dirty="0">
                <a:solidFill>
                  <a:schemeClr val="accent1"/>
                </a:solidFill>
              </a:rPr>
              <a:t>Én alkottalak, én viszlek, én hordozlak, én mentelek meg</a:t>
            </a:r>
            <a:r>
              <a:rPr lang="hu-HU" dirty="0" smtClean="0">
                <a:solidFill>
                  <a:schemeClr val="accent1"/>
                </a:solidFill>
              </a:rPr>
              <a:t>.” </a:t>
            </a:r>
            <a:r>
              <a:rPr lang="hu-HU" dirty="0" smtClean="0"/>
              <a:t>(</a:t>
            </a:r>
            <a:r>
              <a:rPr lang="hu-HU" dirty="0" err="1" smtClean="0"/>
              <a:t>Ézs</a:t>
            </a:r>
            <a:r>
              <a:rPr lang="hu-HU" dirty="0" smtClean="0"/>
              <a:t> 46,3-4)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1400" b="1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„</a:t>
            </a:r>
            <a:r>
              <a:rPr lang="hu-HU" sz="2100" baseline="30000" dirty="0" smtClean="0">
                <a:solidFill>
                  <a:srgbClr val="7030A0"/>
                </a:solidFill>
              </a:rPr>
              <a:t>22</a:t>
            </a:r>
            <a:r>
              <a:rPr lang="hu-HU" sz="2100" dirty="0" smtClean="0">
                <a:solidFill>
                  <a:srgbClr val="7030A0"/>
                </a:solidFill>
              </a:rPr>
              <a:t>De </a:t>
            </a:r>
            <a:r>
              <a:rPr lang="hu-HU" sz="2100" dirty="0">
                <a:solidFill>
                  <a:srgbClr val="7030A0"/>
                </a:solidFill>
              </a:rPr>
              <a:t>nem engem hívtál segítségül, </a:t>
            </a:r>
            <a:r>
              <a:rPr lang="hu-HU" sz="2100" dirty="0" err="1">
                <a:solidFill>
                  <a:srgbClr val="7030A0"/>
                </a:solidFill>
              </a:rPr>
              <a:t>Jákób</a:t>
            </a:r>
            <a:r>
              <a:rPr lang="hu-HU" sz="2100" dirty="0">
                <a:solidFill>
                  <a:srgbClr val="7030A0"/>
                </a:solidFill>
              </a:rPr>
              <a:t>, nem értem fáradoztál, Izráel! </a:t>
            </a:r>
            <a:r>
              <a:rPr lang="hu-HU" sz="2100" baseline="30000" dirty="0">
                <a:solidFill>
                  <a:srgbClr val="7030A0"/>
                </a:solidFill>
              </a:rPr>
              <a:t>23</a:t>
            </a:r>
            <a:r>
              <a:rPr lang="hu-HU" sz="2100" dirty="0">
                <a:solidFill>
                  <a:srgbClr val="7030A0"/>
                </a:solidFill>
              </a:rPr>
              <a:t>Nem nekem hoztál bárányt égőáldozatul, véresáldozataiddal nem engem dicsőítettél. Nem én voltam, akinek ételáldozattal szolgáltál, nem én voltam, akiért tömjénezéssel fáradoztál. </a:t>
            </a:r>
            <a:r>
              <a:rPr lang="hu-HU" sz="2100" baseline="30000" dirty="0"/>
              <a:t>24</a:t>
            </a:r>
            <a:r>
              <a:rPr lang="hu-HU" sz="2100" dirty="0"/>
              <a:t>Nem nekem vettél drága pénzen jó illatú nádat, nem engem árasztottál el véresáldozataid kövérjével. Bizony, nekem csak vétkeiddel szolgáltál, énértem csak bűnökkel fáradoztál. </a:t>
            </a:r>
            <a:r>
              <a:rPr lang="hu-HU" sz="2100" baseline="30000" dirty="0"/>
              <a:t>25</a:t>
            </a:r>
            <a:r>
              <a:rPr lang="hu-HU" sz="2100" dirty="0"/>
              <a:t>Én, én vagyok az, aki </a:t>
            </a:r>
            <a:r>
              <a:rPr lang="hu-HU" sz="2100" dirty="0" err="1"/>
              <a:t>eltörlöm</a:t>
            </a:r>
            <a:r>
              <a:rPr lang="hu-HU" sz="2100" dirty="0"/>
              <a:t> mégis álnokságodat önmagamért, és vétkeidre többé nem emlékezem. </a:t>
            </a:r>
            <a:r>
              <a:rPr lang="hu-HU" sz="2100" baseline="30000" dirty="0"/>
              <a:t>26</a:t>
            </a:r>
            <a:r>
              <a:rPr lang="hu-HU" sz="2100" dirty="0"/>
              <a:t>Panaszod van ellenem? Akkor törvénykezzünk! Mondd csak el, amivel igazolhatnád magad! </a:t>
            </a:r>
            <a:r>
              <a:rPr lang="hu-HU" sz="2100" baseline="30000" dirty="0"/>
              <a:t>27</a:t>
            </a:r>
            <a:r>
              <a:rPr lang="hu-HU" sz="2100" dirty="0"/>
              <a:t>Már ősatyád is vétkezett ellenem, és szószólóid elpártoltak tőlem. </a:t>
            </a:r>
            <a:r>
              <a:rPr lang="hu-HU" sz="2100" baseline="30000" dirty="0"/>
              <a:t>28</a:t>
            </a:r>
            <a:r>
              <a:rPr lang="hu-HU" sz="2100" dirty="0"/>
              <a:t>Ezért vetettem el a szentély fejedelmeit, hagytam, hogy pusztítsák Jákóbot, és káromolják Izráelt</a:t>
            </a:r>
            <a:r>
              <a:rPr lang="hu-HU" sz="2100" dirty="0" smtClean="0"/>
              <a:t>.” (</a:t>
            </a:r>
            <a:r>
              <a:rPr lang="hu-HU" sz="2100" dirty="0" err="1" smtClean="0"/>
              <a:t>Ézs</a:t>
            </a:r>
            <a:r>
              <a:rPr lang="hu-HU" sz="2100" dirty="0" smtClean="0"/>
              <a:t> 43,22-28)</a:t>
            </a:r>
            <a:endParaRPr lang="hu-HU" sz="2100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496809"/>
          </a:xfrm>
        </p:spPr>
        <p:txBody>
          <a:bodyPr>
            <a:noAutofit/>
          </a:bodyPr>
          <a:lstStyle/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hu-HU" sz="1800" dirty="0" smtClean="0">
                <a:solidFill>
                  <a:srgbClr val="0070C0"/>
                </a:solidFill>
              </a:rPr>
              <a:t>„</a:t>
            </a:r>
            <a:r>
              <a:rPr lang="hu-HU" sz="1800" dirty="0">
                <a:solidFill>
                  <a:srgbClr val="0070C0"/>
                </a:solidFill>
              </a:rPr>
              <a:t>Én, az ÚR vagyok a te Istened, aki kihoztalak téged Egyiptom földjéről, a szolgaság házából.</a:t>
            </a:r>
            <a:br>
              <a:rPr lang="hu-HU" sz="1800" dirty="0">
                <a:solidFill>
                  <a:srgbClr val="0070C0"/>
                </a:solidFill>
              </a:rPr>
            </a:br>
            <a:r>
              <a:rPr lang="hu-HU" sz="1800" dirty="0" smtClean="0">
                <a:solidFill>
                  <a:srgbClr val="0070C0"/>
                </a:solidFill>
              </a:rPr>
              <a:t>Ne </a:t>
            </a:r>
            <a:r>
              <a:rPr lang="hu-HU" sz="1800" dirty="0">
                <a:solidFill>
                  <a:srgbClr val="0070C0"/>
                </a:solidFill>
              </a:rPr>
              <a:t>legyen más istened rajtam kívül!</a:t>
            </a:r>
            <a:r>
              <a:rPr lang="hu-HU" sz="1800" dirty="0" smtClean="0">
                <a:solidFill>
                  <a:srgbClr val="0070C0"/>
                </a:solidFill>
              </a:rPr>
              <a:t>”</a:t>
            </a:r>
            <a:endParaRPr lang="hu-HU" sz="18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1800" dirty="0" smtClean="0">
                <a:solidFill>
                  <a:srgbClr val="0070C0"/>
                </a:solidFill>
              </a:rPr>
              <a:t>2Móz 20,2-3</a:t>
            </a:r>
            <a:endParaRPr lang="hu-HU" sz="1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4445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accent1"/>
                </a:solidFill>
              </a:rPr>
              <a:t>dicséret</a:t>
            </a:r>
            <a:endParaRPr lang="hu-HU" dirty="0">
              <a:solidFill>
                <a:schemeClr val="accent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369455"/>
            <a:ext cx="6012470" cy="5555356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i="1" dirty="0" smtClean="0">
                <a:solidFill>
                  <a:srgbClr val="7030A0"/>
                </a:solidFill>
              </a:rPr>
              <a:t>Mindenem a Tiéd!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elismerem, hogy Isten az Úr mindenek felett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teljes joggal rendelkezik felettünk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hu-HU" sz="22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1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i="1" dirty="0" smtClean="0">
                <a:solidFill>
                  <a:schemeClr val="accent1"/>
                </a:solidFill>
              </a:rPr>
              <a:t>Mindenért hálát adok!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Isten ajándéka minden az életemben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hálaadással dicsőítem Őt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hu-HU" sz="22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i="1" dirty="0" smtClean="0">
                <a:solidFill>
                  <a:srgbClr val="0070C0"/>
                </a:solidFill>
              </a:rPr>
              <a:t>Egész életemmel téged szolgállak!</a:t>
            </a:r>
            <a:r>
              <a:rPr lang="hu-HU" sz="2400" dirty="0"/>
              <a:t> </a:t>
            </a:r>
            <a:endParaRPr lang="hu-HU" sz="2400" dirty="0" smtClean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engedelmes szívvel cselekszem akaratát</a:t>
            </a:r>
            <a:endParaRPr lang="hu-HU" sz="2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i="1" dirty="0" smtClean="0">
              <a:solidFill>
                <a:srgbClr val="0070C0"/>
              </a:solidFill>
            </a:endParaRP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496809"/>
          </a:xfrm>
        </p:spPr>
        <p:txBody>
          <a:bodyPr>
            <a:noAutofit/>
          </a:bodyPr>
          <a:lstStyle/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hu-HU" sz="1800" dirty="0" smtClean="0">
                <a:solidFill>
                  <a:srgbClr val="0070C0"/>
                </a:solidFill>
              </a:rPr>
              <a:t>„</a:t>
            </a:r>
            <a:r>
              <a:rPr lang="hu-HU" sz="1800" dirty="0">
                <a:solidFill>
                  <a:srgbClr val="0070C0"/>
                </a:solidFill>
              </a:rPr>
              <a:t>Én vagyok az ÚR, ez a nevem, nem adom dicsőségemet másnak, sem dicséretemet a </a:t>
            </a:r>
            <a:r>
              <a:rPr lang="hu-HU" sz="1800" dirty="0" smtClean="0">
                <a:solidFill>
                  <a:srgbClr val="0070C0"/>
                </a:solidFill>
              </a:rPr>
              <a:t>bálványoknak</a:t>
            </a:r>
            <a:r>
              <a:rPr lang="hu-HU" sz="1800" dirty="0">
                <a:solidFill>
                  <a:srgbClr val="0070C0"/>
                </a:solidFill>
              </a:rPr>
              <a:t>. </a:t>
            </a:r>
            <a:r>
              <a:rPr lang="hu-HU" sz="1800" dirty="0" smtClean="0">
                <a:solidFill>
                  <a:srgbClr val="0070C0"/>
                </a:solidFill>
              </a:rPr>
              <a:t>… Énekeljetek </a:t>
            </a:r>
            <a:r>
              <a:rPr lang="hu-HU" sz="1800" dirty="0">
                <a:solidFill>
                  <a:srgbClr val="0070C0"/>
                </a:solidFill>
              </a:rPr>
              <a:t>az </a:t>
            </a:r>
            <a:r>
              <a:rPr lang="hu-HU" sz="1800" dirty="0" err="1">
                <a:solidFill>
                  <a:srgbClr val="0070C0"/>
                </a:solidFill>
              </a:rPr>
              <a:t>ÚRnak</a:t>
            </a:r>
            <a:r>
              <a:rPr lang="hu-HU" sz="1800" dirty="0">
                <a:solidFill>
                  <a:srgbClr val="0070C0"/>
                </a:solidFill>
              </a:rPr>
              <a:t> új éneket, dicséretet a föld széléig, akik tengerre szálltok, és ami a tengert betölti, a szigetek és lakóik</a:t>
            </a:r>
            <a:r>
              <a:rPr lang="hu-HU" sz="1800" dirty="0" smtClean="0">
                <a:solidFill>
                  <a:srgbClr val="0070C0"/>
                </a:solidFill>
              </a:rPr>
              <a:t>!</a:t>
            </a:r>
            <a:r>
              <a:rPr lang="hu-HU" sz="1800" dirty="0" smtClean="0">
                <a:solidFill>
                  <a:srgbClr val="0070C0"/>
                </a:solidFill>
              </a:rPr>
              <a:t>”</a:t>
            </a:r>
            <a:endParaRPr lang="hu-HU" sz="18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1800" dirty="0" err="1" smtClean="0">
                <a:solidFill>
                  <a:srgbClr val="0070C0"/>
                </a:solidFill>
              </a:rPr>
              <a:t>Ézs</a:t>
            </a:r>
            <a:r>
              <a:rPr lang="hu-HU" sz="1800" dirty="0" smtClean="0">
                <a:solidFill>
                  <a:srgbClr val="0070C0"/>
                </a:solidFill>
              </a:rPr>
              <a:t> 42,8.10</a:t>
            </a:r>
            <a:endParaRPr lang="hu-HU" sz="1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886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Add meg istennek, ami istené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>
                <a:solidFill>
                  <a:srgbClr val="7030A0"/>
                </a:solidFill>
              </a:rPr>
              <a:t>záró gondolatok</a:t>
            </a:r>
            <a:endParaRPr lang="hu-HU" dirty="0">
              <a:solidFill>
                <a:srgbClr val="7030A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4056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3200" dirty="0" smtClean="0">
                <a:solidFill>
                  <a:srgbClr val="0070C0"/>
                </a:solidFill>
              </a:rPr>
              <a:t>Tized – Első hely – Dicséret </a:t>
            </a:r>
            <a:endParaRPr lang="hu-HU" sz="3200" dirty="0" smtClean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1400" dirty="0" smtClean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0070C0"/>
                </a:solidFill>
              </a:rPr>
              <a:t>Egyfajta fokozatosságot fedezhetünk fel benne: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 smtClean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b="1" dirty="0" smtClean="0">
                <a:solidFill>
                  <a:srgbClr val="C00000"/>
                </a:solidFill>
              </a:rPr>
              <a:t>Tizedet adhatunk lelketlenül.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b="1" dirty="0" smtClean="0">
              <a:solidFill>
                <a:srgbClr val="C000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b="1" dirty="0" smtClean="0">
                <a:solidFill>
                  <a:srgbClr val="C00000"/>
                </a:solidFill>
              </a:rPr>
              <a:t>Követhetjük Istent örömtelenül.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b="1" dirty="0" smtClean="0">
              <a:solidFill>
                <a:srgbClr val="C000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b="1" dirty="0" smtClean="0">
                <a:solidFill>
                  <a:srgbClr val="C00000"/>
                </a:solidFill>
              </a:rPr>
              <a:t>Dicsérhetjük-e Istent hálátlanul?!</a:t>
            </a:r>
            <a:endParaRPr lang="hu-HU" sz="2800" b="1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2569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5</a:t>
            </a:r>
            <a:r>
              <a:rPr lang="hu-HU" dirty="0" smtClean="0"/>
              <a:t> házassági unalom űző gyakorlat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>
                <a:solidFill>
                  <a:srgbClr val="7030A0"/>
                </a:solidFill>
              </a:rPr>
              <a:t>heti tippek házasságunk gondozására</a:t>
            </a:r>
            <a:endParaRPr lang="hu-HU" dirty="0">
              <a:solidFill>
                <a:srgbClr val="7030A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40568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u-HU" sz="2200" dirty="0" smtClean="0">
                <a:solidFill>
                  <a:schemeClr val="accent1"/>
                </a:solidFill>
              </a:rPr>
              <a:t>Vállaljátok fel a nehéz beszélgetéseket – </a:t>
            </a:r>
            <a:r>
              <a:rPr lang="hu-HU" sz="2200" dirty="0" smtClean="0">
                <a:solidFill>
                  <a:srgbClr val="0070C0"/>
                </a:solidFill>
              </a:rPr>
              <a:t>ne söpörjétek a szőnyeg alá a problémákat, nem oldódnak meg maguktól.</a:t>
            </a:r>
            <a:endParaRPr lang="hu-HU" sz="2200" dirty="0" smtClean="0">
              <a:solidFill>
                <a:schemeClr val="accent1"/>
              </a:solidFill>
            </a:endParaRP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u-HU" sz="2200" dirty="0" smtClean="0">
                <a:solidFill>
                  <a:schemeClr val="accent1"/>
                </a:solidFill>
              </a:rPr>
              <a:t>Fogadjátok örömmel a változást – </a:t>
            </a:r>
            <a:r>
              <a:rPr lang="hu-HU" sz="2200" dirty="0" smtClean="0">
                <a:solidFill>
                  <a:srgbClr val="0070C0"/>
                </a:solidFill>
              </a:rPr>
              <a:t>öleljétek magatokhoz, fogadjátok a szívetekbe.</a:t>
            </a:r>
            <a:endParaRPr lang="hu-HU" sz="2200" dirty="0">
              <a:solidFill>
                <a:srgbClr val="0070C0"/>
              </a:solidFill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u-HU" sz="2200" dirty="0" smtClean="0">
                <a:solidFill>
                  <a:schemeClr val="accent1"/>
                </a:solidFill>
              </a:rPr>
              <a:t>Próbáljatok ki új dolgokat – </a:t>
            </a:r>
            <a:r>
              <a:rPr lang="hu-HU" sz="2200" dirty="0" smtClean="0">
                <a:solidFill>
                  <a:srgbClr val="0070C0"/>
                </a:solidFill>
              </a:rPr>
              <a:t>miközben új dolgokat próbáltok ki, új oldalait ismeritek meg egymásnak.</a:t>
            </a:r>
            <a:endParaRPr lang="hu-HU" sz="2200" dirty="0" smtClean="0">
              <a:solidFill>
                <a:schemeClr val="accent1"/>
              </a:solidFill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u-HU" sz="2200" dirty="0" smtClean="0">
                <a:solidFill>
                  <a:schemeClr val="accent1"/>
                </a:solidFill>
              </a:rPr>
              <a:t>Lepjétek meg egymást – </a:t>
            </a:r>
            <a:r>
              <a:rPr lang="hu-HU" sz="2200" dirty="0" smtClean="0">
                <a:solidFill>
                  <a:srgbClr val="0070C0"/>
                </a:solidFill>
              </a:rPr>
              <a:t>a meglepetések </a:t>
            </a:r>
            <a:r>
              <a:rPr lang="hu-HU" sz="2200" dirty="0" err="1" smtClean="0">
                <a:solidFill>
                  <a:srgbClr val="0070C0"/>
                </a:solidFill>
              </a:rPr>
              <a:t>újragyújtják</a:t>
            </a:r>
            <a:r>
              <a:rPr lang="hu-HU" sz="2200" dirty="0" smtClean="0">
                <a:solidFill>
                  <a:srgbClr val="0070C0"/>
                </a:solidFill>
              </a:rPr>
              <a:t> a kíváncsiságot és az érdeklődést még ha azt gondolnátok is, hogy mindent tudtok egymásról.</a:t>
            </a:r>
            <a:endParaRPr lang="hu-HU" sz="2200" dirty="0" smtClean="0">
              <a:solidFill>
                <a:schemeClr val="accent1"/>
              </a:solidFill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u-HU" sz="2200" dirty="0" smtClean="0">
                <a:solidFill>
                  <a:schemeClr val="accent1"/>
                </a:solidFill>
              </a:rPr>
              <a:t>Folyamatosan tegyétek meg a szükséges erőfeszítést – </a:t>
            </a:r>
            <a:r>
              <a:rPr lang="hu-HU" sz="2200" dirty="0" smtClean="0">
                <a:solidFill>
                  <a:srgbClr val="0070C0"/>
                </a:solidFill>
              </a:rPr>
              <a:t>tegyetek meg mindent a házasságotokért és a házastársatokért, amit megérdemel!</a:t>
            </a:r>
            <a:endParaRPr lang="hu-HU" sz="2200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6145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TM10001114[[fn=Galéria]]</Template>
  <TotalTime>1184</TotalTime>
  <Words>946</Words>
  <Application>Microsoft Office PowerPoint</Application>
  <PresentationFormat>Szélesvásznú</PresentationFormat>
  <Paragraphs>61</Paragraphs>
  <Slides>9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2" baseType="lpstr">
      <vt:lpstr>Arial</vt:lpstr>
      <vt:lpstr>Gill Sans MT</vt:lpstr>
      <vt:lpstr>Gallery</vt:lpstr>
      <vt:lpstr>Add meg istennek, ami istené </vt:lpstr>
      <vt:lpstr>Add meg istennek, ami istené máté evangéliuma 22. rész 15-22. versek</vt:lpstr>
      <vt:lpstr>PowerPoint-bemutató</vt:lpstr>
      <vt:lpstr>Add meg istennek, ami istené bevezető gondolatok</vt:lpstr>
      <vt:lpstr>TIZED</vt:lpstr>
      <vt:lpstr>ELSŐ HELY</vt:lpstr>
      <vt:lpstr>dicséret</vt:lpstr>
      <vt:lpstr>Add meg istennek, ami istené záró gondolatok</vt:lpstr>
      <vt:lpstr>5 házassági unalom űző gyakorlat heti tippek házasságunk gondozására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tékozló fiú</dc:title>
  <dc:creator>Hivatal</dc:creator>
  <cp:lastModifiedBy>Hivatal</cp:lastModifiedBy>
  <cp:revision>114</cp:revision>
  <dcterms:created xsi:type="dcterms:W3CDTF">2020-09-26T18:34:06Z</dcterms:created>
  <dcterms:modified xsi:type="dcterms:W3CDTF">2023-06-17T22:26:10Z</dcterms:modified>
</cp:coreProperties>
</file>