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3" r:id="rId4"/>
    <p:sldId id="261" r:id="rId5"/>
    <p:sldId id="291" r:id="rId6"/>
    <p:sldId id="294" r:id="rId7"/>
    <p:sldId id="262" r:id="rId8"/>
    <p:sldId id="288" r:id="rId9"/>
    <p:sldId id="282" r:id="rId10"/>
    <p:sldId id="266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Add meg istennek, ami istené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A világot zálogba kaptuk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Add meg istennek, ami istené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Aki nem vesz tudomást Istenről, mindent elveszít!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„Ezért </a:t>
            </a:r>
            <a:r>
              <a:rPr lang="hu-HU" sz="2400" dirty="0">
                <a:solidFill>
                  <a:srgbClr val="0070C0"/>
                </a:solidFill>
              </a:rPr>
              <a:t>mondom nektek, hogy </a:t>
            </a:r>
            <a:r>
              <a:rPr lang="hu-HU" sz="2400" dirty="0" err="1">
                <a:solidFill>
                  <a:srgbClr val="0070C0"/>
                </a:solidFill>
              </a:rPr>
              <a:t>elvétetik</a:t>
            </a:r>
            <a:r>
              <a:rPr lang="hu-HU" sz="2400" dirty="0">
                <a:solidFill>
                  <a:srgbClr val="0070C0"/>
                </a:solidFill>
              </a:rPr>
              <a:t> tőletek az Isten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solidFill>
                  <a:srgbClr val="0070C0"/>
                </a:solidFill>
              </a:rPr>
              <a:t>országa, és olyan népnek adatik, amely </a:t>
            </a:r>
            <a:r>
              <a:rPr lang="hu-HU" sz="2400" dirty="0" err="1">
                <a:solidFill>
                  <a:srgbClr val="0070C0"/>
                </a:solidFill>
              </a:rPr>
              <a:t>megtermi</a:t>
            </a:r>
            <a:r>
              <a:rPr lang="hu-HU" sz="2400" dirty="0">
                <a:solidFill>
                  <a:srgbClr val="0070C0"/>
                </a:solidFill>
              </a:rPr>
              <a:t> annak gyümölcseit</a:t>
            </a:r>
            <a:r>
              <a:rPr lang="hu-HU" sz="2400" dirty="0" smtClean="0">
                <a:solidFill>
                  <a:srgbClr val="0070C0"/>
                </a:solidFill>
              </a:rPr>
              <a:t>.” (Mt 21,43)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i="1" dirty="0" smtClean="0"/>
              <a:t>„</a:t>
            </a:r>
            <a:r>
              <a:rPr lang="hu-HU" sz="2200" i="1" baseline="30000" dirty="0" smtClean="0"/>
              <a:t>3</a:t>
            </a:r>
            <a:r>
              <a:rPr lang="hu-HU" sz="2200" i="1" dirty="0" smtClean="0"/>
              <a:t>Isten </a:t>
            </a:r>
            <a:r>
              <a:rPr lang="hu-HU" sz="2200" i="1" dirty="0"/>
              <a:t>letekint a mennyből az emberekre, hogy lássa, van-e köztük értelmes, aki keresi az Istent. </a:t>
            </a:r>
            <a:r>
              <a:rPr lang="hu-HU" sz="2200" i="1" baseline="30000" dirty="0"/>
              <a:t>4</a:t>
            </a:r>
            <a:r>
              <a:rPr lang="hu-HU" sz="2200" i="1" dirty="0"/>
              <a:t>Mindnyájan elpártoltak tőle, egyaránt megromlottak. Senki sem tesz jót, egyetlen ember sem. </a:t>
            </a:r>
            <a:r>
              <a:rPr lang="hu-HU" sz="2200" i="1" baseline="30000" dirty="0"/>
              <a:t>5</a:t>
            </a:r>
            <a:r>
              <a:rPr lang="hu-HU" sz="2200" i="1" dirty="0"/>
              <a:t>Nem tudják a gonosztevők, akik úgy eszik népemet, ahogy a kenyeret eszik, de Istenhez nem kiáltanak, </a:t>
            </a:r>
            <a:r>
              <a:rPr lang="hu-HU" sz="2200" i="1" baseline="30000" dirty="0"/>
              <a:t>6</a:t>
            </a:r>
            <a:r>
              <a:rPr lang="hu-HU" sz="2200" i="1" dirty="0"/>
              <a:t>hogy majd egyszer igen megrettennek, akik addig nem rettegtek</a:t>
            </a:r>
            <a:r>
              <a:rPr lang="hu-HU" sz="2200" i="1" dirty="0" smtClean="0"/>
              <a:t>!” (Zsolt 53,3-6)</a:t>
            </a:r>
            <a:endParaRPr lang="hu-HU" sz="2200" i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Aki nem becsüli meg a Fiút, Jézus Krisztust, az számíthat Isten ítéletére!</a:t>
            </a:r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 tanács A gyors kapcsolódásra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heti tippek házasságunk gondozására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Lépjetek fizikai kapcsolatba egymással </a:t>
            </a:r>
            <a:r>
              <a:rPr lang="hu-HU" sz="2200" dirty="0" smtClean="0">
                <a:solidFill>
                  <a:srgbClr val="0070C0"/>
                </a:solidFill>
              </a:rPr>
              <a:t>– hosszú ölelés, mély szemkontaktus, egymás mellé ülni a padra, fogjátok meg egymás kezét, stb.</a:t>
            </a:r>
            <a:endParaRPr lang="hu-HU" sz="2200" dirty="0" smtClean="0">
              <a:solidFill>
                <a:srgbClr val="7030A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Táncoljatok a kedvenc számotokra.</a:t>
            </a:r>
            <a:endParaRPr lang="hu-HU" sz="22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err="1" smtClean="0">
                <a:solidFill>
                  <a:schemeClr val="accent1"/>
                </a:solidFill>
              </a:rPr>
              <a:t>Osszatok</a:t>
            </a:r>
            <a:r>
              <a:rPr lang="hu-HU" sz="2200" dirty="0" smtClean="0">
                <a:solidFill>
                  <a:schemeClr val="accent1"/>
                </a:solidFill>
              </a:rPr>
              <a:t> meg egymással egy snack-et.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Nevettessétek meg egymást.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Tegyetek egy nagy sétát.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rgbClr val="C00000"/>
                </a:solidFill>
              </a:rPr>
              <a:t>Naponta kérdezzetek rá egymás hogylétére.</a:t>
            </a:r>
            <a:endParaRPr lang="hu-HU" sz="2200" dirty="0">
              <a:solidFill>
                <a:srgbClr val="C0000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err="1" smtClean="0">
                <a:solidFill>
                  <a:schemeClr val="accent1"/>
                </a:solidFill>
              </a:rPr>
              <a:t>Osszatok</a:t>
            </a:r>
            <a:r>
              <a:rPr lang="hu-HU" sz="2200" dirty="0" smtClean="0">
                <a:solidFill>
                  <a:schemeClr val="accent1"/>
                </a:solidFill>
              </a:rPr>
              <a:t> meg egy emléket.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Imádkozzatok együtt.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smtClean="0">
                <a:solidFill>
                  <a:schemeClr val="accent1"/>
                </a:solidFill>
              </a:rPr>
              <a:t>Lepjétek </a:t>
            </a:r>
            <a:r>
              <a:rPr lang="hu-HU" sz="2200" smtClean="0">
                <a:solidFill>
                  <a:schemeClr val="accent1"/>
                </a:solidFill>
              </a:rPr>
              <a:t>meg </a:t>
            </a:r>
            <a:r>
              <a:rPr lang="hu-HU" sz="2200" dirty="0" smtClean="0">
                <a:solidFill>
                  <a:schemeClr val="accent1"/>
                </a:solidFill>
              </a:rPr>
              <a:t>egymást önmagatokkal.</a:t>
            </a:r>
            <a:endParaRPr lang="hu-HU" sz="22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2200" dirty="0" smtClean="0">
                <a:solidFill>
                  <a:schemeClr val="accent1"/>
                </a:solidFill>
              </a:rPr>
              <a:t>Dicsérjétek meg egymást.</a:t>
            </a:r>
          </a:p>
        </p:txBody>
      </p:sp>
    </p:spTree>
    <p:extLst>
      <p:ext uri="{BB962C8B-B14F-4D97-AF65-F5344CB8AC3E}">
        <p14:creationId xmlns:p14="http://schemas.microsoft.com/office/powerpoint/2010/main" val="2291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Add meg istennek, ami istené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21.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33-46.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335213"/>
            <a:ext cx="12200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33</a:t>
            </a:r>
            <a:r>
              <a:rPr lang="hu-HU" sz="2400" dirty="0"/>
              <a:t>Hallgassatok meg egy másik példázatot! Volt egy gazda, aki szőlőt ültetett, kerítéssel vette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körül</a:t>
            </a:r>
            <a:r>
              <a:rPr lang="hu-HU" sz="2400" dirty="0"/>
              <a:t>, borsajtót készített, és őrtornyot épített, azután bérbe adta szőlőmunkásoknak,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idegenbe </a:t>
            </a:r>
            <a:r>
              <a:rPr lang="hu-HU" sz="2400" dirty="0"/>
              <a:t>távozott. </a:t>
            </a:r>
            <a:r>
              <a:rPr lang="hu-HU" sz="2400" baseline="30000" dirty="0"/>
              <a:t>34</a:t>
            </a:r>
            <a:r>
              <a:rPr lang="hu-HU" sz="2400" dirty="0"/>
              <a:t>Amikor eljött a szüret ideje, elküldte szolgáit a munkásokhoz, hogy vegyék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át </a:t>
            </a:r>
            <a:r>
              <a:rPr lang="hu-HU" sz="2400" dirty="0"/>
              <a:t>a neki járó termést. </a:t>
            </a:r>
            <a:r>
              <a:rPr lang="hu-HU" sz="2400" baseline="30000" dirty="0"/>
              <a:t>35</a:t>
            </a:r>
            <a:r>
              <a:rPr lang="hu-HU" sz="2400" dirty="0"/>
              <a:t>A munkások megfogták szolgáit, és volt, akit megvertek, volt, akit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megöltek</a:t>
            </a:r>
            <a:r>
              <a:rPr lang="hu-HU" sz="2400" dirty="0"/>
              <a:t>, és volt, akit megköveztek. </a:t>
            </a:r>
            <a:r>
              <a:rPr lang="hu-HU" sz="2400" baseline="30000" dirty="0"/>
              <a:t>36</a:t>
            </a:r>
            <a:r>
              <a:rPr lang="hu-HU" sz="2400" dirty="0"/>
              <a:t>Ekkor újabb szolgákat küldött, többet, mint először, de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ugyanígy </a:t>
            </a:r>
            <a:r>
              <a:rPr lang="hu-HU" sz="2400" dirty="0"/>
              <a:t>bántak azokkal is. </a:t>
            </a:r>
            <a:r>
              <a:rPr lang="hu-HU" sz="2400" baseline="30000" dirty="0"/>
              <a:t>37</a:t>
            </a:r>
            <a:r>
              <a:rPr lang="hu-HU" sz="2400" dirty="0"/>
              <a:t>Utoljára pedig fiát küldte el hozzájuk, mert úgy gondolta: A </a:t>
            </a:r>
            <a:r>
              <a:rPr lang="hu-HU" sz="2400" dirty="0" err="1"/>
              <a:t>fiamat</a:t>
            </a:r>
            <a:r>
              <a:rPr lang="hu-HU" sz="2400" dirty="0"/>
              <a:t>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 </a:t>
            </a:r>
            <a:r>
              <a:rPr lang="hu-HU" sz="2400" dirty="0"/>
              <a:t>fogják becsülni. </a:t>
            </a:r>
            <a:r>
              <a:rPr lang="hu-HU" sz="2400" baseline="30000" dirty="0"/>
              <a:t>38</a:t>
            </a:r>
            <a:r>
              <a:rPr lang="hu-HU" sz="2400" dirty="0"/>
              <a:t>De amikor a munkások meglátták a fiát, így szóltak egymás között: Ez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örökös</a:t>
            </a:r>
            <a:r>
              <a:rPr lang="hu-HU" sz="2400" dirty="0"/>
              <a:t>! Gyertek, öljük meg, hogy mienk legyen az örökség. </a:t>
            </a:r>
            <a:r>
              <a:rPr lang="hu-HU" sz="2400" baseline="30000" dirty="0"/>
              <a:t>39</a:t>
            </a:r>
            <a:r>
              <a:rPr lang="hu-HU" sz="2400" dirty="0"/>
              <a:t>Majd megragadták, kidobták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szőlőn </a:t>
            </a:r>
            <a:r>
              <a:rPr lang="hu-HU" sz="2400" dirty="0"/>
              <a:t>kívülre, és megölték. </a:t>
            </a:r>
            <a:r>
              <a:rPr lang="hu-HU" sz="2400" baseline="30000" dirty="0"/>
              <a:t>40</a:t>
            </a:r>
            <a:r>
              <a:rPr lang="hu-HU" sz="2400" dirty="0"/>
              <a:t>Amikor megjön a szőlő ura, vajon mit tesz ezekkel a munkásokkal? </a:t>
            </a: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Add meg istennek, ami istené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21.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33-46.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519880"/>
            <a:ext cx="119158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41</a:t>
            </a:r>
            <a:r>
              <a:rPr lang="hu-HU" sz="2400" dirty="0"/>
              <a:t>Ezt felelték neki: Rosszért rosszal fizetve elpusztítja őket, a szőlőt pedig más munkásoknak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adja </a:t>
            </a:r>
            <a:r>
              <a:rPr lang="hu-HU" sz="2400" dirty="0"/>
              <a:t>ki, akik megadják neki a termést a maga idejében. </a:t>
            </a:r>
            <a:r>
              <a:rPr lang="hu-HU" sz="2400" baseline="30000" dirty="0"/>
              <a:t>42</a:t>
            </a:r>
            <a:r>
              <a:rPr lang="hu-HU" sz="2400" dirty="0"/>
              <a:t>Megkérdezte tőlük Jézus: Sohasem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olvastátok </a:t>
            </a:r>
            <a:r>
              <a:rPr lang="hu-HU" sz="2400" dirty="0"/>
              <a:t>az Írásokban: „A kő, amelyet az építők megvetettek, az lett a sarokkő, az Úrtól lett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ez</a:t>
            </a:r>
            <a:r>
              <a:rPr lang="hu-HU" sz="2400" dirty="0"/>
              <a:t>, és csodálatos a mi szemünkben”? </a:t>
            </a:r>
            <a:r>
              <a:rPr lang="hu-HU" sz="2400" baseline="30000" dirty="0"/>
              <a:t>43</a:t>
            </a:r>
            <a:r>
              <a:rPr lang="hu-HU" sz="2400" dirty="0"/>
              <a:t>Ezért mondom nektek, hogy </a:t>
            </a:r>
            <a:r>
              <a:rPr lang="hu-HU" sz="2400" dirty="0" err="1"/>
              <a:t>elvétetik</a:t>
            </a:r>
            <a:r>
              <a:rPr lang="hu-HU" sz="2400" dirty="0"/>
              <a:t> tőletek az Isten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országa</a:t>
            </a:r>
            <a:r>
              <a:rPr lang="hu-HU" sz="2400" dirty="0"/>
              <a:t>, és olyan népnek adatik, amely </a:t>
            </a:r>
            <a:r>
              <a:rPr lang="hu-HU" sz="2400" dirty="0" err="1"/>
              <a:t>megtermi</a:t>
            </a:r>
            <a:r>
              <a:rPr lang="hu-HU" sz="2400" dirty="0"/>
              <a:t> annak gyümölcseit. </a:t>
            </a:r>
            <a:r>
              <a:rPr lang="hu-HU" sz="2400" baseline="30000" dirty="0"/>
              <a:t>44</a:t>
            </a:r>
            <a:r>
              <a:rPr lang="hu-HU" sz="2400" dirty="0"/>
              <a:t>És aki erre a kőre esik,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összezúzza </a:t>
            </a:r>
            <a:r>
              <a:rPr lang="hu-HU" sz="2400" dirty="0"/>
              <a:t>magát, akire pedig ez a kő ráesik, azt szétmorzsolja.</a:t>
            </a:r>
            <a:br>
              <a:rPr lang="hu-HU" sz="2400" dirty="0"/>
            </a:br>
            <a:r>
              <a:rPr lang="hu-HU" sz="2400" baseline="30000" dirty="0"/>
              <a:t>45</a:t>
            </a:r>
            <a:r>
              <a:rPr lang="hu-HU" sz="2400" dirty="0"/>
              <a:t>Amikor a főpapok hallották példázatait, megértették, hogy róluk beszél. </a:t>
            </a:r>
            <a:r>
              <a:rPr lang="hu-HU" sz="2400" baseline="30000" dirty="0"/>
              <a:t>46</a:t>
            </a:r>
            <a:r>
              <a:rPr lang="hu-HU" sz="2400" dirty="0"/>
              <a:t>El akarták fogni, de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féltek </a:t>
            </a:r>
            <a:r>
              <a:rPr lang="hu-HU" sz="2400" dirty="0"/>
              <a:t>a sokaságtól, mert az prófétának tartotta. </a:t>
            </a:r>
          </a:p>
        </p:txBody>
      </p:sp>
    </p:spTree>
    <p:extLst>
      <p:ext uri="{BB962C8B-B14F-4D97-AF65-F5344CB8AC3E}">
        <p14:creationId xmlns:p14="http://schemas.microsoft.com/office/powerpoint/2010/main" val="534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Add meg istennek, ami istené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FULL EXTRÁS SZŐLŐSKERT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kőkerítés</a:t>
            </a:r>
            <a:r>
              <a:rPr lang="hu-HU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/>
              <a:t>„kerítéssel vette körül”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présház</a:t>
            </a:r>
            <a:r>
              <a:rPr lang="hu-HU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/>
              <a:t>„borsajtót épített”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>
                <a:solidFill>
                  <a:srgbClr val="C00000"/>
                </a:solidFill>
              </a:rPr>
              <a:t>állandó védelem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/>
              <a:t>„őrtornyot épített”</a:t>
            </a:r>
            <a:endParaRPr lang="hu-HU" sz="24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52" y="1963358"/>
            <a:ext cx="6848148" cy="48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Add meg istennek, ami istené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A gazda bérbe adta a szőlőjét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a gazda szerette volna élvezni munkájának gyümölcsét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/>
              <a:t>de a munkások megtagadták tőle azt, ami az övé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kisajátították maguknak a szőlőskertet, pedig az a gazda tulajdona volt</a:t>
            </a:r>
          </a:p>
        </p:txBody>
      </p:sp>
    </p:spTree>
    <p:extLst>
      <p:ext uri="{BB962C8B-B14F-4D97-AF65-F5344CB8AC3E}">
        <p14:creationId xmlns:p14="http://schemas.microsoft.com/office/powerpoint/2010/main" val="10627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teremtett világ isten szőlőskertje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rgbClr val="C00000"/>
                </a:solidFill>
              </a:rPr>
              <a:t>„Az </a:t>
            </a:r>
            <a:r>
              <a:rPr lang="hu-HU" dirty="0" err="1">
                <a:solidFill>
                  <a:srgbClr val="C00000"/>
                </a:solidFill>
              </a:rPr>
              <a:t>ÚRé</a:t>
            </a:r>
            <a:r>
              <a:rPr lang="hu-HU" dirty="0">
                <a:solidFill>
                  <a:srgbClr val="C00000"/>
                </a:solidFill>
              </a:rPr>
              <a:t> a föld és ami betölti, a földkerekség és a rajta lakók. </a:t>
            </a:r>
            <a:r>
              <a:rPr lang="hu-HU" baseline="30000" dirty="0">
                <a:solidFill>
                  <a:srgbClr val="C00000"/>
                </a:solidFill>
              </a:rPr>
              <a:t>2</a:t>
            </a:r>
            <a:r>
              <a:rPr lang="hu-HU" dirty="0">
                <a:solidFill>
                  <a:srgbClr val="C00000"/>
                </a:solidFill>
              </a:rPr>
              <a:t>Mert ő vetette meg alapját a tengereken, ő rögzítette a folyókon. </a:t>
            </a:r>
            <a:r>
              <a:rPr lang="hu-HU" baseline="30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Ki mehet föl az ÚR hegyére, és ki állhat meg szent helyén? </a:t>
            </a:r>
            <a:r>
              <a:rPr lang="hu-HU" baseline="30000" dirty="0">
                <a:solidFill>
                  <a:srgbClr val="0070C0"/>
                </a:solidFill>
              </a:rPr>
              <a:t>4</a:t>
            </a:r>
            <a:r>
              <a:rPr lang="hu-HU" dirty="0">
                <a:solidFill>
                  <a:srgbClr val="0070C0"/>
                </a:solidFill>
              </a:rPr>
              <a:t>Az ártatlan kezű, a tiszta szívű, aki nem sóvárog hiábavalóság után, és nem esküszik hamisan. </a:t>
            </a:r>
            <a:r>
              <a:rPr lang="hu-HU" baseline="30000" dirty="0">
                <a:solidFill>
                  <a:srgbClr val="0070C0"/>
                </a:solidFill>
              </a:rPr>
              <a:t>5</a:t>
            </a:r>
            <a:r>
              <a:rPr lang="hu-HU" dirty="0">
                <a:solidFill>
                  <a:srgbClr val="0070C0"/>
                </a:solidFill>
              </a:rPr>
              <a:t>Áldást nyer az ilyen az </a:t>
            </a:r>
            <a:r>
              <a:rPr lang="hu-HU" dirty="0" err="1">
                <a:solidFill>
                  <a:srgbClr val="0070C0"/>
                </a:solidFill>
              </a:rPr>
              <a:t>ÚRtól</a:t>
            </a:r>
            <a:r>
              <a:rPr lang="hu-HU" dirty="0">
                <a:solidFill>
                  <a:srgbClr val="0070C0"/>
                </a:solidFill>
              </a:rPr>
              <a:t>, igazságot a szabadító Istentől. </a:t>
            </a:r>
            <a:r>
              <a:rPr lang="hu-HU" baseline="30000" dirty="0">
                <a:solidFill>
                  <a:srgbClr val="0070C0"/>
                </a:solidFill>
              </a:rPr>
              <a:t>6</a:t>
            </a:r>
            <a:r>
              <a:rPr lang="hu-HU" dirty="0">
                <a:solidFill>
                  <a:srgbClr val="0070C0"/>
                </a:solidFill>
              </a:rPr>
              <a:t>Ilyen az a nemzedék, amely hozzá folyamodik, akik </a:t>
            </a:r>
            <a:r>
              <a:rPr lang="hu-HU" dirty="0" err="1">
                <a:solidFill>
                  <a:srgbClr val="0070C0"/>
                </a:solidFill>
              </a:rPr>
              <a:t>Jákób</a:t>
            </a:r>
            <a:r>
              <a:rPr lang="hu-HU" dirty="0">
                <a:solidFill>
                  <a:srgbClr val="0070C0"/>
                </a:solidFill>
              </a:rPr>
              <a:t> Istenének orcáját keresik.” (Zsolt 24,1-6)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„</a:t>
            </a:r>
            <a:r>
              <a:rPr lang="hu-HU" baseline="30000" dirty="0" smtClean="0"/>
              <a:t>7</a:t>
            </a:r>
            <a:r>
              <a:rPr lang="hu-HU" dirty="0" smtClean="0"/>
              <a:t>Hallgass</a:t>
            </a:r>
            <a:r>
              <a:rPr lang="hu-HU" dirty="0"/>
              <a:t>, népem, most én beszélek! Izráel, most téged intelek! Isten, a te Istened vagyok én! </a:t>
            </a:r>
            <a:r>
              <a:rPr lang="hu-HU" baseline="30000" dirty="0"/>
              <a:t>8</a:t>
            </a:r>
            <a:r>
              <a:rPr lang="hu-HU" dirty="0"/>
              <a:t>Nem feddelek meg véresáldozataidért, sem állandóan előttem levő égőáldozataidért, </a:t>
            </a:r>
            <a:r>
              <a:rPr lang="hu-HU" baseline="30000" dirty="0"/>
              <a:t>9</a:t>
            </a:r>
            <a:r>
              <a:rPr lang="hu-HU" dirty="0"/>
              <a:t>de nem fogadok el házadból bikát, sem </a:t>
            </a:r>
            <a:r>
              <a:rPr lang="hu-HU" dirty="0" err="1"/>
              <a:t>aklaidból</a:t>
            </a:r>
            <a:r>
              <a:rPr lang="hu-HU" dirty="0"/>
              <a:t> bakokat. </a:t>
            </a:r>
            <a:r>
              <a:rPr lang="hu-HU" baseline="30000" dirty="0">
                <a:solidFill>
                  <a:schemeClr val="accent1"/>
                </a:solidFill>
              </a:rPr>
              <a:t>10</a:t>
            </a:r>
            <a:r>
              <a:rPr lang="hu-HU" dirty="0">
                <a:solidFill>
                  <a:schemeClr val="accent1"/>
                </a:solidFill>
              </a:rPr>
              <a:t>Hiszen enyém az erdő minden vadja, és ezernyi hegynek minden állata. </a:t>
            </a:r>
            <a:r>
              <a:rPr lang="hu-HU" baseline="30000" dirty="0">
                <a:solidFill>
                  <a:schemeClr val="accent1"/>
                </a:solidFill>
              </a:rPr>
              <a:t>11</a:t>
            </a:r>
            <a:r>
              <a:rPr lang="hu-HU" dirty="0">
                <a:solidFill>
                  <a:schemeClr val="accent1"/>
                </a:solidFill>
              </a:rPr>
              <a:t>Ismerem a hegyek minden madarát, enyém a mező vadja is. </a:t>
            </a:r>
            <a:r>
              <a:rPr lang="hu-HU" baseline="30000" dirty="0"/>
              <a:t>12</a:t>
            </a:r>
            <a:r>
              <a:rPr lang="hu-HU" dirty="0"/>
              <a:t>Ha éhezném, nem szólnék neked, mert enyém a világ és ami betölti. </a:t>
            </a:r>
            <a:r>
              <a:rPr lang="hu-HU" baseline="30000" dirty="0"/>
              <a:t>13</a:t>
            </a:r>
            <a:r>
              <a:rPr lang="hu-HU" dirty="0"/>
              <a:t>Eszem-e a bikák húsát, iszom-e a bakok vérét? </a:t>
            </a:r>
            <a:r>
              <a:rPr lang="hu-HU" baseline="30000" dirty="0"/>
              <a:t>14</a:t>
            </a:r>
            <a:r>
              <a:rPr lang="hu-HU" dirty="0"/>
              <a:t>Hálaadásodat áldozd az Istennek, és </a:t>
            </a:r>
            <a:r>
              <a:rPr lang="hu-HU" dirty="0" err="1"/>
              <a:t>teljesítsd</a:t>
            </a:r>
            <a:r>
              <a:rPr lang="hu-HU" dirty="0"/>
              <a:t> a Felségesnek tett fogadalmaidat! </a:t>
            </a:r>
            <a:r>
              <a:rPr lang="hu-HU" baseline="30000" dirty="0"/>
              <a:t>15</a:t>
            </a:r>
            <a:r>
              <a:rPr lang="hu-HU" dirty="0"/>
              <a:t>Hívj segítségül engem a nyomorúság idején! Én </a:t>
            </a:r>
            <a:r>
              <a:rPr lang="hu-HU" dirty="0" err="1"/>
              <a:t>megszabadítlak</a:t>
            </a:r>
            <a:r>
              <a:rPr lang="hu-HU" dirty="0"/>
              <a:t>, és te dicsőítesz engem</a:t>
            </a:r>
            <a:r>
              <a:rPr lang="hu-HU" dirty="0" smtClean="0"/>
              <a:t>.” (Zsolt 50,7-15)</a:t>
            </a:r>
            <a:endParaRPr lang="hu-HU" dirty="0" smtClean="0">
              <a:solidFill>
                <a:srgbClr val="0070C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„Az </a:t>
            </a:r>
            <a:r>
              <a:rPr lang="hu-HU" sz="1800" dirty="0" err="1">
                <a:solidFill>
                  <a:srgbClr val="0070C0"/>
                </a:solidFill>
              </a:rPr>
              <a:t>ÚRé</a:t>
            </a:r>
            <a:r>
              <a:rPr lang="hu-HU" sz="1800" dirty="0">
                <a:solidFill>
                  <a:srgbClr val="0070C0"/>
                </a:solidFill>
              </a:rPr>
              <a:t> a föld és ami betölti, a földkerekség és a rajta lakók. </a:t>
            </a:r>
            <a:r>
              <a:rPr lang="hu-HU" sz="1800" dirty="0" smtClean="0">
                <a:solidFill>
                  <a:srgbClr val="0070C0"/>
                </a:solidFill>
              </a:rPr>
              <a:t>Mert </a:t>
            </a:r>
            <a:r>
              <a:rPr lang="hu-HU" sz="1800" dirty="0">
                <a:solidFill>
                  <a:srgbClr val="0070C0"/>
                </a:solidFill>
              </a:rPr>
              <a:t>ő vetette meg alapját a tengereken, ő rögzítette a folyókon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Zsolt 24,1-2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Az életünk is isten tulajdona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„</a:t>
            </a:r>
            <a:r>
              <a:rPr lang="hu-HU" baseline="30000" dirty="0" smtClean="0"/>
              <a:t>3</a:t>
            </a:r>
            <a:r>
              <a:rPr lang="hu-HU" dirty="0" smtClean="0"/>
              <a:t>Hallgass rám</a:t>
            </a:r>
            <a:r>
              <a:rPr lang="hu-HU" dirty="0"/>
              <a:t>, </a:t>
            </a:r>
            <a:r>
              <a:rPr lang="hu-HU" dirty="0" err="1"/>
              <a:t>Jákób</a:t>
            </a:r>
            <a:r>
              <a:rPr lang="hu-HU" dirty="0"/>
              <a:t> háza, és Izráel házának egész maradéka, ti, akiket születésetek óta hordozok, világra jöveteletek óta viszlek: </a:t>
            </a:r>
            <a:r>
              <a:rPr lang="hu-HU" baseline="30000" dirty="0"/>
              <a:t>4</a:t>
            </a:r>
            <a:r>
              <a:rPr lang="hu-HU" dirty="0"/>
              <a:t>Vénségetekig ugyanaz maradok, ősz korotokig én hordozlak! </a:t>
            </a:r>
            <a:r>
              <a:rPr lang="hu-HU" dirty="0">
                <a:solidFill>
                  <a:schemeClr val="accent1"/>
                </a:solidFill>
              </a:rPr>
              <a:t>Én alkottalak, én viszlek, én hordozlak, én mentelek meg</a:t>
            </a:r>
            <a:r>
              <a:rPr lang="hu-HU" dirty="0" smtClean="0">
                <a:solidFill>
                  <a:schemeClr val="accent1"/>
                </a:solidFill>
              </a:rPr>
              <a:t>.” </a:t>
            </a:r>
            <a:r>
              <a:rPr lang="hu-HU" dirty="0" smtClean="0"/>
              <a:t>(</a:t>
            </a:r>
            <a:r>
              <a:rPr lang="hu-HU" dirty="0" err="1" smtClean="0"/>
              <a:t>Ézs</a:t>
            </a:r>
            <a:r>
              <a:rPr lang="hu-HU" dirty="0" smtClean="0"/>
              <a:t> 46,3-4)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</a:t>
            </a:r>
            <a:r>
              <a:rPr lang="hu-HU" sz="2100" baseline="30000" dirty="0" smtClean="0">
                <a:solidFill>
                  <a:srgbClr val="7030A0"/>
                </a:solidFill>
              </a:rPr>
              <a:t>22</a:t>
            </a:r>
            <a:r>
              <a:rPr lang="hu-HU" sz="2100" dirty="0" smtClean="0">
                <a:solidFill>
                  <a:srgbClr val="7030A0"/>
                </a:solidFill>
              </a:rPr>
              <a:t>De </a:t>
            </a:r>
            <a:r>
              <a:rPr lang="hu-HU" sz="2100" dirty="0">
                <a:solidFill>
                  <a:srgbClr val="7030A0"/>
                </a:solidFill>
              </a:rPr>
              <a:t>nem engem hívtál segítségül, </a:t>
            </a:r>
            <a:r>
              <a:rPr lang="hu-HU" sz="2100" dirty="0" err="1">
                <a:solidFill>
                  <a:srgbClr val="7030A0"/>
                </a:solidFill>
              </a:rPr>
              <a:t>Jákób</a:t>
            </a:r>
            <a:r>
              <a:rPr lang="hu-HU" sz="2100" dirty="0">
                <a:solidFill>
                  <a:srgbClr val="7030A0"/>
                </a:solidFill>
              </a:rPr>
              <a:t>, nem értem fáradoztál, Izráel! </a:t>
            </a:r>
            <a:r>
              <a:rPr lang="hu-HU" sz="2100" baseline="30000" dirty="0">
                <a:solidFill>
                  <a:srgbClr val="7030A0"/>
                </a:solidFill>
              </a:rPr>
              <a:t>23</a:t>
            </a:r>
            <a:r>
              <a:rPr lang="hu-HU" sz="2100" dirty="0">
                <a:solidFill>
                  <a:srgbClr val="7030A0"/>
                </a:solidFill>
              </a:rPr>
              <a:t>Nem nekem hoztál bárányt égőáldozatul, véresáldozataiddal nem engem dicsőítettél. Nem én voltam, akinek ételáldozattal szolgáltál, nem én voltam, akiért tömjénezéssel fáradoztál. </a:t>
            </a:r>
            <a:r>
              <a:rPr lang="hu-HU" sz="2100" baseline="30000" dirty="0"/>
              <a:t>24</a:t>
            </a:r>
            <a:r>
              <a:rPr lang="hu-HU" sz="2100" dirty="0"/>
              <a:t>Nem nekem vettél drága pénzen jó illatú nádat, nem engem árasztottál el véresáldozataid kövérjével. Bizony, nekem csak vétkeiddel szolgáltál, énértem csak bűnökkel fáradoztál. </a:t>
            </a:r>
            <a:r>
              <a:rPr lang="hu-HU" sz="2100" baseline="30000" dirty="0"/>
              <a:t>25</a:t>
            </a:r>
            <a:r>
              <a:rPr lang="hu-HU" sz="2100" dirty="0"/>
              <a:t>Én, én vagyok az, aki </a:t>
            </a:r>
            <a:r>
              <a:rPr lang="hu-HU" sz="2100" dirty="0" err="1"/>
              <a:t>eltörlöm</a:t>
            </a:r>
            <a:r>
              <a:rPr lang="hu-HU" sz="2100" dirty="0"/>
              <a:t> mégis álnokságodat önmagamért, és vétkeidre többé nem emlékezem. </a:t>
            </a:r>
            <a:r>
              <a:rPr lang="hu-HU" sz="2100" baseline="30000" dirty="0"/>
              <a:t>26</a:t>
            </a:r>
            <a:r>
              <a:rPr lang="hu-HU" sz="2100" dirty="0"/>
              <a:t>Panaszod van ellenem? Akkor törvénykezzünk! Mondd csak el, amivel igazolhatnád magad! </a:t>
            </a:r>
            <a:r>
              <a:rPr lang="hu-HU" sz="2100" baseline="30000" dirty="0"/>
              <a:t>27</a:t>
            </a:r>
            <a:r>
              <a:rPr lang="hu-HU" sz="2100" dirty="0"/>
              <a:t>Már ősatyád is vétkezett ellenem, és szószólóid elpártoltak tőlem. </a:t>
            </a:r>
            <a:r>
              <a:rPr lang="hu-HU" sz="2100" baseline="30000" dirty="0"/>
              <a:t>28</a:t>
            </a:r>
            <a:r>
              <a:rPr lang="hu-HU" sz="2100" dirty="0"/>
              <a:t>Ezért vetettem el a szentély fejedelmeit, hagytam, hogy pusztítsák Jákóbot, és káromolják Izráelt</a:t>
            </a:r>
            <a:r>
              <a:rPr lang="hu-HU" sz="2100" dirty="0" smtClean="0"/>
              <a:t>.” (</a:t>
            </a:r>
            <a:r>
              <a:rPr lang="hu-HU" sz="2100" dirty="0" err="1" smtClean="0"/>
              <a:t>Ézs</a:t>
            </a:r>
            <a:r>
              <a:rPr lang="hu-HU" sz="2100" dirty="0" smtClean="0"/>
              <a:t> 43,22-28)</a:t>
            </a:r>
            <a:endParaRPr lang="hu-HU" sz="21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„Ne </a:t>
            </a:r>
            <a:r>
              <a:rPr lang="hu-HU" sz="1800" dirty="0">
                <a:solidFill>
                  <a:srgbClr val="0070C0"/>
                </a:solidFill>
              </a:rPr>
              <a:t>félj, mert megváltottalak, neveden szólítottalak, enyém vagy</a:t>
            </a:r>
            <a:r>
              <a:rPr lang="hu-HU" sz="1800" dirty="0" smtClean="0">
                <a:solidFill>
                  <a:srgbClr val="0070C0"/>
                </a:solidFill>
              </a:rPr>
              <a:t>!”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</a:rPr>
              <a:t>Ézs</a:t>
            </a:r>
            <a:r>
              <a:rPr lang="hu-HU" sz="1800" dirty="0" smtClean="0">
                <a:solidFill>
                  <a:srgbClr val="0070C0"/>
                </a:solidFill>
              </a:rPr>
              <a:t> 43,1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Add meg istennek, ami istené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Mindenem a Tiéd!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elismerem, hogy Isten az Úr mindenek felett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teljes joggal rendelkezik felettünk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chemeClr val="accent1"/>
                </a:solidFill>
              </a:rPr>
              <a:t>Mindenért hálát adok!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Isten ajándéka minden az életemben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hálaadással dicsőítem Őt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0070C0"/>
                </a:solidFill>
              </a:rPr>
              <a:t>Egész életemmel téged szolgállak!</a:t>
            </a:r>
            <a:r>
              <a:rPr lang="hu-HU" sz="2400" dirty="0"/>
              <a:t> </a:t>
            </a:r>
            <a:endParaRPr lang="hu-HU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engedelmes szívvel cselekszem akaratát</a:t>
            </a: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i="1" dirty="0" smtClean="0">
              <a:solidFill>
                <a:srgbClr val="0070C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1800" dirty="0" smtClean="0">
                <a:solidFill>
                  <a:srgbClr val="0070C0"/>
                </a:solidFill>
              </a:rPr>
              <a:t>„Hívj </a:t>
            </a:r>
            <a:r>
              <a:rPr lang="hu-HU" sz="1800" dirty="0">
                <a:solidFill>
                  <a:srgbClr val="0070C0"/>
                </a:solidFill>
              </a:rPr>
              <a:t>segítségül engem a nyomorúság idején! Én </a:t>
            </a:r>
            <a:r>
              <a:rPr lang="hu-HU" sz="1800" dirty="0" err="1">
                <a:solidFill>
                  <a:srgbClr val="0070C0"/>
                </a:solidFill>
              </a:rPr>
              <a:t>megszabadítlak</a:t>
            </a:r>
            <a:r>
              <a:rPr lang="hu-HU" sz="1800" dirty="0">
                <a:solidFill>
                  <a:srgbClr val="0070C0"/>
                </a:solidFill>
              </a:rPr>
              <a:t>, és te dicsőítesz engem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Zsolt 50,15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1137</TotalTime>
  <Words>1130</Words>
  <Application>Microsoft Office PowerPoint</Application>
  <PresentationFormat>Szélesvásznú</PresentationFormat>
  <Paragraphs>81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Add meg istennek, ami istené</vt:lpstr>
      <vt:lpstr>Add meg istennek, ami istené máté evangéliuma 21. rész 33-46. versek</vt:lpstr>
      <vt:lpstr>Add meg istennek, ami istené máté evangéliuma 21. rész 33-46. versek</vt:lpstr>
      <vt:lpstr>Add meg istennek, ami istené bevezető gondolatok</vt:lpstr>
      <vt:lpstr>PowerPoint-bemutató</vt:lpstr>
      <vt:lpstr>Add meg istennek, ami istené bevezető gondolatok</vt:lpstr>
      <vt:lpstr>A teremtett világ isten szőlőskertje</vt:lpstr>
      <vt:lpstr>Az életünk is isten tulajdona</vt:lpstr>
      <vt:lpstr>Add meg istennek, ami istené</vt:lpstr>
      <vt:lpstr>Add meg istennek, ami istené záró gondolatok</vt:lpstr>
      <vt:lpstr>10 tanács A gyors kapcsolódásra heti tippek házasságunk gondozására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111</cp:revision>
  <dcterms:created xsi:type="dcterms:W3CDTF">2020-09-26T18:34:06Z</dcterms:created>
  <dcterms:modified xsi:type="dcterms:W3CDTF">2023-10-04T13:13:06Z</dcterms:modified>
</cp:coreProperties>
</file>