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98" r:id="rId4"/>
    <p:sldId id="261" r:id="rId5"/>
    <p:sldId id="262" r:id="rId6"/>
    <p:sldId id="288" r:id="rId7"/>
    <p:sldId id="266" r:id="rId8"/>
    <p:sldId id="29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Az élők istene 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Az élet istene a </a:t>
            </a:r>
            <a:r>
              <a:rPr lang="hu-HU" sz="3200" smtClean="0">
                <a:solidFill>
                  <a:srgbClr val="C00000"/>
                </a:solidFill>
              </a:rPr>
              <a:t>feltámadás istene 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élők istene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22.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23-33.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2335215"/>
            <a:ext cx="1205663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23</a:t>
            </a:r>
            <a:r>
              <a:rPr lang="hu-HU" sz="2400" dirty="0" smtClean="0"/>
              <a:t>Azon </a:t>
            </a:r>
            <a:r>
              <a:rPr lang="hu-HU" sz="2400" dirty="0"/>
              <a:t>a napon </a:t>
            </a:r>
            <a:r>
              <a:rPr lang="hu-HU" sz="2400" dirty="0" err="1"/>
              <a:t>szadduceusok</a:t>
            </a:r>
            <a:r>
              <a:rPr lang="hu-HU" sz="2400" dirty="0"/>
              <a:t> is mentek hozzá, akik azt állítják, hogy nincs feltámadás, és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megkérdezték </a:t>
            </a:r>
            <a:r>
              <a:rPr lang="hu-HU" sz="2400" dirty="0"/>
              <a:t>őt: </a:t>
            </a:r>
            <a:r>
              <a:rPr lang="hu-HU" sz="2400" baseline="30000" dirty="0"/>
              <a:t>24</a:t>
            </a:r>
            <a:r>
              <a:rPr lang="hu-HU" sz="2400" dirty="0"/>
              <a:t>Mester! Mózes ezt mondta: „Ha valaki úgy hal meg, hogy nincs fiúgyermeke,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akkor </a:t>
            </a:r>
            <a:r>
              <a:rPr lang="hu-HU" sz="2400" dirty="0"/>
              <a:t>testvére vegye feleségül az asszonyt, és </a:t>
            </a:r>
            <a:r>
              <a:rPr lang="hu-HU" sz="2400" dirty="0" err="1"/>
              <a:t>támasszon</a:t>
            </a:r>
            <a:r>
              <a:rPr lang="hu-HU" sz="2400" dirty="0"/>
              <a:t> utódot testvérének.” </a:t>
            </a:r>
            <a:r>
              <a:rPr lang="hu-HU" sz="2400" baseline="30000" dirty="0"/>
              <a:t>25</a:t>
            </a:r>
            <a:r>
              <a:rPr lang="hu-HU" sz="2400" dirty="0"/>
              <a:t>Volt nálunk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hét </a:t>
            </a:r>
            <a:r>
              <a:rPr lang="hu-HU" sz="2400" dirty="0"/>
              <a:t>testvér: az első, miután megnősült, meghalt, és mivel nem volt utóda, a feleségét testvérére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hagyta</a:t>
            </a:r>
            <a:r>
              <a:rPr lang="hu-HU" sz="2400" dirty="0"/>
              <a:t>. </a:t>
            </a:r>
            <a:r>
              <a:rPr lang="hu-HU" sz="2400" baseline="30000" dirty="0"/>
              <a:t>26</a:t>
            </a:r>
            <a:r>
              <a:rPr lang="hu-HU" sz="2400" dirty="0"/>
              <a:t>Hasonlóan a második is, a harmadik is, és így egymás után mind a hét. </a:t>
            </a:r>
            <a:r>
              <a:rPr lang="hu-HU" sz="2400" baseline="30000" dirty="0"/>
              <a:t>27</a:t>
            </a:r>
            <a:r>
              <a:rPr lang="hu-HU" sz="2400" dirty="0"/>
              <a:t>Végül meghalt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 </a:t>
            </a:r>
            <a:r>
              <a:rPr lang="hu-HU" sz="2400" dirty="0"/>
              <a:t>asszony is. </a:t>
            </a:r>
            <a:r>
              <a:rPr lang="hu-HU" sz="2400" baseline="30000" dirty="0"/>
              <a:t>28</a:t>
            </a:r>
            <a:r>
              <a:rPr lang="hu-HU" sz="2400" dirty="0"/>
              <a:t>A feltámadáskor tehát a hét közül melyiké lesz az asszony, hiszen mindegyiké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volt</a:t>
            </a:r>
            <a:r>
              <a:rPr lang="hu-HU" sz="2400" dirty="0"/>
              <a:t>? </a:t>
            </a:r>
            <a:r>
              <a:rPr lang="hu-HU" sz="2400" baseline="30000" dirty="0"/>
              <a:t>29</a:t>
            </a:r>
            <a:r>
              <a:rPr lang="hu-HU" sz="2400" dirty="0"/>
              <a:t>Jézus így válaszolt nekik: Tévelyegtek, mivel nem ismeritek az Írásokat, sem az Isten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hatalmát</a:t>
            </a:r>
            <a:r>
              <a:rPr lang="hu-HU" sz="2400" dirty="0"/>
              <a:t>. </a:t>
            </a:r>
            <a:r>
              <a:rPr lang="hu-HU" sz="2400" baseline="30000" dirty="0"/>
              <a:t>30</a:t>
            </a:r>
            <a:r>
              <a:rPr lang="hu-HU" sz="2400" dirty="0"/>
              <a:t>Mert a feltámadáskor nem házasodnak, férjhez sem mennek, hanem olyanok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lesznek</a:t>
            </a:r>
            <a:r>
              <a:rPr lang="hu-HU" sz="2400" dirty="0"/>
              <a:t>, mint az angyalok a mennyben. </a:t>
            </a: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élők istene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22.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23-33.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3443211"/>
            <a:ext cx="1203419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31</a:t>
            </a:r>
            <a:r>
              <a:rPr lang="hu-HU" sz="2400" dirty="0"/>
              <a:t>A halottak feltámadásáról pedig nem olvastátok-e, amit Isten mondott nektek: </a:t>
            </a:r>
            <a:r>
              <a:rPr lang="hu-HU" sz="2400" baseline="30000" dirty="0"/>
              <a:t>32</a:t>
            </a:r>
            <a:r>
              <a:rPr lang="hu-HU" sz="2400" dirty="0"/>
              <a:t>„Én vagyok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Ábrahám </a:t>
            </a:r>
            <a:r>
              <a:rPr lang="hu-HU" sz="2400" dirty="0"/>
              <a:t>Istene, Izsák Istene és Jákób Istene”? Isten pedig nem a holtak Istene, hanem az élőké.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33</a:t>
            </a:r>
            <a:r>
              <a:rPr lang="hu-HU" sz="2400" dirty="0" smtClean="0"/>
              <a:t>Amikor </a:t>
            </a:r>
            <a:r>
              <a:rPr lang="hu-HU" sz="2400" dirty="0"/>
              <a:t>a sokaság ezt hallotta, álmélkodott tanításán. </a:t>
            </a:r>
          </a:p>
        </p:txBody>
      </p:sp>
    </p:spTree>
    <p:extLst>
      <p:ext uri="{BB962C8B-B14F-4D97-AF65-F5344CB8AC3E}">
        <p14:creationId xmlns:p14="http://schemas.microsoft.com/office/powerpoint/2010/main" val="20656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élők istene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VOLT EGYSZER AZ ÉLET!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/>
              <a:t>Azután mindent elrontott a halál!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i="1" dirty="0" smtClean="0">
                <a:solidFill>
                  <a:srgbClr val="7030A0"/>
                </a:solidFill>
              </a:rPr>
              <a:t>A FELTÁMADÁS HELYREÁLLÍTOTTA AZ ÉLETET!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i="1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„Jézus </a:t>
            </a:r>
            <a:r>
              <a:rPr lang="hu-HU" sz="2400" dirty="0">
                <a:solidFill>
                  <a:srgbClr val="0070C0"/>
                </a:solidFill>
              </a:rPr>
              <a:t>ekkor ezt mondta neki: Én vagyok a feltámadás és az élet, aki hisz </a:t>
            </a:r>
            <a:r>
              <a:rPr lang="hu-HU" sz="2400" dirty="0" err="1">
                <a:solidFill>
                  <a:srgbClr val="0070C0"/>
                </a:solidFill>
              </a:rPr>
              <a:t>énbennem</a:t>
            </a:r>
            <a:r>
              <a:rPr lang="hu-HU" sz="2400" dirty="0">
                <a:solidFill>
                  <a:srgbClr val="0070C0"/>
                </a:solidFill>
              </a:rPr>
              <a:t>, ha meghal is, él; </a:t>
            </a:r>
            <a:r>
              <a:rPr lang="hu-HU" sz="2400" dirty="0" smtClean="0">
                <a:solidFill>
                  <a:srgbClr val="0070C0"/>
                </a:solidFill>
              </a:rPr>
              <a:t>és </a:t>
            </a:r>
            <a:r>
              <a:rPr lang="hu-HU" sz="2400" dirty="0">
                <a:solidFill>
                  <a:srgbClr val="0070C0"/>
                </a:solidFill>
              </a:rPr>
              <a:t>aki él, és hisz </a:t>
            </a:r>
            <a:r>
              <a:rPr lang="hu-HU" sz="2400" dirty="0" err="1">
                <a:solidFill>
                  <a:srgbClr val="0070C0"/>
                </a:solidFill>
              </a:rPr>
              <a:t>énbennem</a:t>
            </a:r>
            <a:r>
              <a:rPr lang="hu-HU" sz="2400" dirty="0">
                <a:solidFill>
                  <a:srgbClr val="0070C0"/>
                </a:solidFill>
              </a:rPr>
              <a:t>, az nem hal meg soha. Hiszed-e ezt</a:t>
            </a:r>
            <a:r>
              <a:rPr lang="hu-HU" sz="2400" dirty="0" smtClean="0">
                <a:solidFill>
                  <a:srgbClr val="0070C0"/>
                </a:solidFill>
              </a:rPr>
              <a:t>?” </a:t>
            </a:r>
            <a:r>
              <a:rPr lang="hu-HU" sz="2400" dirty="0" smtClean="0"/>
              <a:t>(Jn 11,25-26)</a:t>
            </a:r>
            <a:endParaRPr lang="hu-HU" sz="24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Az élők istene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baseline="30000" dirty="0">
                <a:solidFill>
                  <a:srgbClr val="FF0000"/>
                </a:solidFill>
              </a:rPr>
              <a:t>21</a:t>
            </a:r>
            <a:r>
              <a:rPr lang="hu-HU" dirty="0">
                <a:solidFill>
                  <a:srgbClr val="FF0000"/>
                </a:solidFill>
              </a:rPr>
              <a:t>Mert nekem az élet Krisztus, és a meghalás nyereség. </a:t>
            </a:r>
            <a:r>
              <a:rPr lang="hu-HU" baseline="30000" dirty="0"/>
              <a:t>22</a:t>
            </a:r>
            <a:r>
              <a:rPr lang="hu-HU" dirty="0"/>
              <a:t>Ha pedig az életben maradás az eredményes munkát jelenti számomra, akkor hogy melyiket </a:t>
            </a:r>
            <a:r>
              <a:rPr lang="hu-HU" dirty="0" err="1"/>
              <a:t>válasszam</a:t>
            </a:r>
            <a:r>
              <a:rPr lang="hu-HU" dirty="0"/>
              <a:t>: nem tudom. </a:t>
            </a:r>
            <a:r>
              <a:rPr lang="hu-HU" baseline="30000" dirty="0"/>
              <a:t>23</a:t>
            </a:r>
            <a:r>
              <a:rPr lang="hu-HU" dirty="0"/>
              <a:t>Szorongat ez a kettő: </a:t>
            </a:r>
            <a:r>
              <a:rPr lang="hu-HU" dirty="0">
                <a:solidFill>
                  <a:srgbClr val="C00000"/>
                </a:solidFill>
              </a:rPr>
              <a:t>vágyódom elköltözni és Krisztussal lenni, mert ez sokkal jobb mindennél</a:t>
            </a:r>
            <a:r>
              <a:rPr lang="hu-HU" dirty="0"/>
              <a:t>; </a:t>
            </a:r>
            <a:r>
              <a:rPr lang="hu-HU" baseline="30000" dirty="0">
                <a:solidFill>
                  <a:srgbClr val="7030A0"/>
                </a:solidFill>
              </a:rPr>
              <a:t>24</a:t>
            </a:r>
            <a:r>
              <a:rPr lang="hu-HU" dirty="0">
                <a:solidFill>
                  <a:srgbClr val="7030A0"/>
                </a:solidFill>
              </a:rPr>
              <a:t>de miattatok nagyobb szükség van arra, hogy életben maradjak</a:t>
            </a:r>
            <a:r>
              <a:rPr lang="hu-HU" dirty="0" smtClean="0"/>
              <a:t>. </a:t>
            </a:r>
            <a:r>
              <a:rPr lang="hu-HU" dirty="0" smtClean="0">
                <a:solidFill>
                  <a:srgbClr val="0070C0"/>
                </a:solidFill>
              </a:rPr>
              <a:t>(</a:t>
            </a:r>
            <a:r>
              <a:rPr lang="hu-HU" dirty="0" err="1" smtClean="0">
                <a:solidFill>
                  <a:srgbClr val="0070C0"/>
                </a:solidFill>
              </a:rPr>
              <a:t>Fil</a:t>
            </a:r>
            <a:r>
              <a:rPr lang="hu-HU" dirty="0" smtClean="0">
                <a:solidFill>
                  <a:srgbClr val="0070C0"/>
                </a:solidFill>
              </a:rPr>
              <a:t> 1,21-24)</a:t>
            </a: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</a:t>
            </a:r>
            <a:r>
              <a:rPr lang="hu-HU" baseline="30000" dirty="0"/>
              <a:t>1</a:t>
            </a:r>
            <a:r>
              <a:rPr lang="hu-HU" dirty="0"/>
              <a:t>Ne nyugtalankodjék a ti szívetek: higgyetek Istenben, és higgyetek </a:t>
            </a:r>
            <a:r>
              <a:rPr lang="hu-HU" dirty="0" err="1"/>
              <a:t>énbennem</a:t>
            </a:r>
            <a:r>
              <a:rPr lang="hu-HU" dirty="0"/>
              <a:t>! </a:t>
            </a:r>
            <a:r>
              <a:rPr lang="hu-HU" baseline="30000" dirty="0"/>
              <a:t>2</a:t>
            </a:r>
            <a:r>
              <a:rPr lang="hu-HU" dirty="0"/>
              <a:t>Az én Atyám házában sok hajlék van; ha nem így volna, vajon mondtam volna-e nektek, hogy elmegyek helyet készíteni a számotokra? </a:t>
            </a:r>
            <a:r>
              <a:rPr lang="hu-HU" baseline="30000" dirty="0">
                <a:solidFill>
                  <a:srgbClr val="C00000"/>
                </a:solidFill>
              </a:rPr>
              <a:t>3</a:t>
            </a:r>
            <a:r>
              <a:rPr lang="hu-HU" dirty="0">
                <a:solidFill>
                  <a:srgbClr val="C00000"/>
                </a:solidFill>
              </a:rPr>
              <a:t>És ha majd elmentem, és helyet készítettem nektek, ismét eljövök, és magam mellé veszlek titeket, hogy ahol én vagyok, ti is ott legyetek. </a:t>
            </a:r>
            <a:r>
              <a:rPr lang="hu-HU" baseline="30000" dirty="0"/>
              <a:t>4</a:t>
            </a:r>
            <a:r>
              <a:rPr lang="hu-HU" dirty="0"/>
              <a:t>Ahova pedig én megyek, oda tudjátok az utat. </a:t>
            </a:r>
            <a:r>
              <a:rPr lang="hu-HU" baseline="30000" dirty="0"/>
              <a:t>5</a:t>
            </a:r>
            <a:r>
              <a:rPr lang="hu-HU" dirty="0"/>
              <a:t>Tamás erre így szólt hozzá: Uram, nem tudjuk, hova mégy: honnan tudnánk akkor az utat? </a:t>
            </a:r>
            <a:r>
              <a:rPr lang="hu-HU" baseline="30000" dirty="0"/>
              <a:t>6</a:t>
            </a:r>
            <a:r>
              <a:rPr lang="hu-HU" dirty="0"/>
              <a:t>Jézus így válaszolt: </a:t>
            </a:r>
            <a:r>
              <a:rPr lang="hu-HU" dirty="0">
                <a:solidFill>
                  <a:srgbClr val="7030A0"/>
                </a:solidFill>
              </a:rPr>
              <a:t>Én vagyok az út, az igazság és az élet; </a:t>
            </a:r>
            <a:r>
              <a:rPr lang="hu-HU" dirty="0"/>
              <a:t>senki sem mehet az Atyához, csak énáltalam</a:t>
            </a:r>
            <a:r>
              <a:rPr lang="hu-HU" dirty="0" smtClean="0"/>
              <a:t>.” (Jn 14,1-6)</a:t>
            </a:r>
            <a:endParaRPr lang="hu-HU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„„Én </a:t>
            </a:r>
            <a:r>
              <a:rPr lang="hu-HU" sz="1800" dirty="0">
                <a:solidFill>
                  <a:srgbClr val="0070C0"/>
                </a:solidFill>
              </a:rPr>
              <a:t>vagyok </a:t>
            </a:r>
            <a:r>
              <a:rPr lang="hu-HU" sz="1800" dirty="0" smtClean="0">
                <a:solidFill>
                  <a:srgbClr val="0070C0"/>
                </a:solidFill>
              </a:rPr>
              <a:t>Ábrahám </a:t>
            </a:r>
            <a:r>
              <a:rPr lang="hu-HU" sz="1800" dirty="0">
                <a:solidFill>
                  <a:srgbClr val="0070C0"/>
                </a:solidFill>
              </a:rPr>
              <a:t>Istene, Izsák Istene és Jákób Istene”? Isten pedig nem a holtak Istene, hanem az élőké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22,32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 feltámadás istene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</a:t>
            </a:r>
            <a:r>
              <a:rPr lang="hu-HU" dirty="0"/>
              <a:t>Aki a mennyből jön, az felette van mindenkinek: </a:t>
            </a:r>
            <a:r>
              <a:rPr lang="hu-HU" baseline="30000" dirty="0"/>
              <a:t>32</a:t>
            </a:r>
            <a:r>
              <a:rPr lang="hu-HU" dirty="0"/>
              <a:t>arról tesz bizonyságot, amit látott és hallott, de bizonyságtételét senki sem fogadja el. </a:t>
            </a:r>
            <a:r>
              <a:rPr lang="hu-HU" baseline="30000" dirty="0"/>
              <a:t>33</a:t>
            </a:r>
            <a:r>
              <a:rPr lang="hu-HU" dirty="0"/>
              <a:t>Aki befogadja bizonyságtételét, az pecsétet tesz arra, hogy Isten igaz. </a:t>
            </a:r>
            <a:r>
              <a:rPr lang="hu-HU" baseline="30000" dirty="0"/>
              <a:t>34</a:t>
            </a:r>
            <a:r>
              <a:rPr lang="hu-HU" dirty="0"/>
              <a:t>Mert akit Isten küldött, Isten beszédeit szólja, mert annak ő bőségesen adja a Lelket. </a:t>
            </a:r>
            <a:r>
              <a:rPr lang="hu-HU" baseline="30000" dirty="0"/>
              <a:t>35</a:t>
            </a:r>
            <a:r>
              <a:rPr lang="hu-HU" dirty="0"/>
              <a:t>Az Atya szereti a Fiút, és kezébe adott mindent. </a:t>
            </a:r>
            <a:r>
              <a:rPr lang="hu-HU" baseline="30000" dirty="0">
                <a:solidFill>
                  <a:srgbClr val="C00000"/>
                </a:solidFill>
              </a:rPr>
              <a:t>36</a:t>
            </a:r>
            <a:r>
              <a:rPr lang="hu-HU" dirty="0">
                <a:solidFill>
                  <a:srgbClr val="C00000"/>
                </a:solidFill>
              </a:rPr>
              <a:t>Aki hisz a Fiúban, annak örök élete van, aki pedig nem engedelmeskedik a Fiúnak, nem lát majd életet, hanem Isten haragja marad rajta</a:t>
            </a:r>
            <a:r>
              <a:rPr lang="hu-HU" dirty="0" smtClean="0">
                <a:solidFill>
                  <a:srgbClr val="C00000"/>
                </a:solidFill>
              </a:rPr>
              <a:t>.</a:t>
            </a:r>
            <a:r>
              <a:rPr lang="hu-HU" dirty="0" smtClean="0"/>
              <a:t>”</a:t>
            </a:r>
            <a:r>
              <a:rPr lang="hu-HU" dirty="0" smtClean="0">
                <a:solidFill>
                  <a:schemeClr val="accent1"/>
                </a:solidFill>
              </a:rPr>
              <a:t> </a:t>
            </a:r>
            <a:r>
              <a:rPr lang="hu-HU" dirty="0" smtClean="0"/>
              <a:t>(Jn 3,31-36)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ÚJJÁSZÜLETÉS = FELTÁMADÁS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FELTÁMADÁS = ÖRÖK ÉLET</a:t>
            </a:r>
            <a:endParaRPr lang="hu-HU" sz="210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Jézus így válaszolt: Bizony, bizony, mondom neked: ha valaki nem születik újonnan, nem láthatja meg az Isten országát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Jn 3,3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élők istene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Az élet a földön a bűn miatt sok fájdalommal jár.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A bűn halált hoz, de Isten életet teremt a halálból is – FELTÁMADÁS.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Az életet az örök élet valóságában (bizonyosságában) kell élnünk!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>
                <a:solidFill>
                  <a:srgbClr val="C00000"/>
                </a:solidFill>
              </a:rPr>
              <a:t>Ú</a:t>
            </a:r>
            <a:r>
              <a:rPr lang="hu-HU" sz="2400" b="1" dirty="0" smtClean="0">
                <a:solidFill>
                  <a:srgbClr val="C00000"/>
                </a:solidFill>
              </a:rPr>
              <a:t>jjászületésre van szükségünk az </a:t>
            </a:r>
            <a:r>
              <a:rPr lang="hu-HU" sz="2400" b="1" dirty="0" smtClean="0">
                <a:solidFill>
                  <a:srgbClr val="0070C0"/>
                </a:solidFill>
              </a:rPr>
              <a:t>örök</a:t>
            </a:r>
            <a:r>
              <a:rPr lang="hu-HU" sz="2400" b="1" dirty="0" smtClean="0">
                <a:solidFill>
                  <a:srgbClr val="C00000"/>
                </a:solidFill>
              </a:rPr>
              <a:t> élethez.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b="1" smtClean="0">
                <a:solidFill>
                  <a:srgbClr val="C00000"/>
                </a:solidFill>
              </a:rPr>
              <a:t>AZ ÉLET ÉRTELME AZ ÉLET TOVÁBBADÁSA</a:t>
            </a:r>
            <a:endParaRPr lang="hu-HU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6</a:t>
            </a:r>
            <a:r>
              <a:rPr lang="hu-HU" dirty="0" smtClean="0"/>
              <a:t> alapötlet ellentétek számára</a:t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heti tippek házasságunk gondozására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Ne próbáljátok meg megváltoztatni egymást – </a:t>
            </a:r>
            <a:r>
              <a:rPr lang="hu-HU" sz="2200" dirty="0" smtClean="0">
                <a:solidFill>
                  <a:srgbClr val="0070C0"/>
                </a:solidFill>
              </a:rPr>
              <a:t>időt és energiát emésztenétek fel ezzel eredménytelenül.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Mutassatok megbecsülést – </a:t>
            </a:r>
            <a:r>
              <a:rPr lang="hu-HU" sz="2200" dirty="0" smtClean="0">
                <a:solidFill>
                  <a:srgbClr val="0070C0"/>
                </a:solidFill>
              </a:rPr>
              <a:t>fejezzétek ki megbecsüléseteket egymás felé.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Mondd el a szükségeidet – </a:t>
            </a:r>
            <a:r>
              <a:rPr lang="hu-HU" sz="2200" dirty="0" smtClean="0">
                <a:solidFill>
                  <a:srgbClr val="0070C0"/>
                </a:solidFill>
              </a:rPr>
              <a:t>különböző személyiségeknek különböző szükségleteik vannak.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Őrizd meg a humorérzéked – </a:t>
            </a:r>
            <a:r>
              <a:rPr lang="hu-HU" sz="2200" dirty="0" smtClean="0">
                <a:solidFill>
                  <a:srgbClr val="0070C0"/>
                </a:solidFill>
              </a:rPr>
              <a:t>segít elkerülni a szükségtelen konfliktusokat.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Engedd meg magadnak, hogy hatással legyen rád a társad – </a:t>
            </a:r>
            <a:r>
              <a:rPr lang="hu-HU" sz="2200" dirty="0" smtClean="0">
                <a:solidFill>
                  <a:srgbClr val="0070C0"/>
                </a:solidFill>
              </a:rPr>
              <a:t>talán a személyiséged nem változik meg, de ez nem jelenti azt, hogy bele kell ragadnod a </a:t>
            </a:r>
            <a:r>
              <a:rPr lang="hu-HU" sz="2200" dirty="0" smtClean="0">
                <a:solidFill>
                  <a:srgbClr val="0070C0"/>
                </a:solidFill>
              </a:rPr>
              <a:t>szokásaidba</a:t>
            </a:r>
            <a:r>
              <a:rPr lang="hu-HU" sz="2200" dirty="0" smtClean="0">
                <a:solidFill>
                  <a:srgbClr val="0070C0"/>
                </a:solidFill>
              </a:rPr>
              <a:t>!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Tanuljátok meg kihasználni a különbözőségeiteket – </a:t>
            </a:r>
            <a:r>
              <a:rPr lang="hu-HU" sz="2200" dirty="0" smtClean="0">
                <a:solidFill>
                  <a:srgbClr val="0070C0"/>
                </a:solidFill>
              </a:rPr>
              <a:t>ha megtanuljátok magatok javára fordítani a </a:t>
            </a:r>
            <a:r>
              <a:rPr lang="hu-HU" sz="2200" dirty="0" err="1" smtClean="0">
                <a:solidFill>
                  <a:srgbClr val="0070C0"/>
                </a:solidFill>
              </a:rPr>
              <a:t>kölünbségeiteket</a:t>
            </a:r>
            <a:r>
              <a:rPr lang="hu-HU" sz="2200" dirty="0" smtClean="0">
                <a:solidFill>
                  <a:srgbClr val="0070C0"/>
                </a:solidFill>
              </a:rPr>
              <a:t>, az magabiztosabbá tesz benneteket egyénenként </a:t>
            </a:r>
            <a:r>
              <a:rPr lang="hu-HU" sz="2200" smtClean="0">
                <a:solidFill>
                  <a:srgbClr val="0070C0"/>
                </a:solidFill>
              </a:rPr>
              <a:t>és </a:t>
            </a:r>
            <a:r>
              <a:rPr lang="hu-HU" sz="2200" smtClean="0">
                <a:solidFill>
                  <a:srgbClr val="0070C0"/>
                </a:solidFill>
              </a:rPr>
              <a:t>házas</a:t>
            </a:r>
            <a:r>
              <a:rPr lang="hu-HU" sz="2200" smtClean="0">
                <a:solidFill>
                  <a:srgbClr val="0070C0"/>
                </a:solidFill>
              </a:rPr>
              <a:t>párként </a:t>
            </a:r>
            <a:r>
              <a:rPr lang="hu-HU" sz="2200" dirty="0" smtClean="0">
                <a:solidFill>
                  <a:srgbClr val="0070C0"/>
                </a:solidFill>
              </a:rPr>
              <a:t>egyaránt.</a:t>
            </a: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1325</TotalTime>
  <Words>812</Words>
  <Application>Microsoft Office PowerPoint</Application>
  <PresentationFormat>Szélesvásznú</PresentationFormat>
  <Paragraphs>54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Az élők istene </vt:lpstr>
      <vt:lpstr>Az élők istene máté evangéliuma 22. rész 23-33. versek</vt:lpstr>
      <vt:lpstr>Az élők istene máté evangéliuma 22. rész 23-33. versek</vt:lpstr>
      <vt:lpstr>Az élők istene bevezető gondolatok</vt:lpstr>
      <vt:lpstr>Az élők istene</vt:lpstr>
      <vt:lpstr>A feltámadás istene</vt:lpstr>
      <vt:lpstr>Az élők istene záró gondolatok</vt:lpstr>
      <vt:lpstr>6 alapötlet ellentétek számára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125</cp:revision>
  <dcterms:created xsi:type="dcterms:W3CDTF">2020-09-26T18:34:06Z</dcterms:created>
  <dcterms:modified xsi:type="dcterms:W3CDTF">2023-10-04T13:11:37Z</dcterms:modified>
</cp:coreProperties>
</file>