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83" r:id="rId4"/>
    <p:sldId id="284" r:id="rId5"/>
    <p:sldId id="282" r:id="rId6"/>
    <p:sldId id="262" r:id="rId7"/>
    <p:sldId id="293" r:id="rId8"/>
    <p:sldId id="292" r:id="rId9"/>
    <p:sldId id="29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2025. 05. 29.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2025. 05. 29.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07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78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0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21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57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29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BÍZZ ISTENBEN!</a:t>
            </a:r>
            <a:endParaRPr lang="hu-HU" sz="6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VAN-E TÁMASZOD A MINDENNAPOKBAN?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BÍZZ ISTENBEN!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294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Legyél Isten igéjében/jelenlétében minden nap!</a:t>
            </a:r>
            <a:endParaRPr lang="hu-HU" sz="32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Kérd el mindazt, amit Isten már neked adott!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Legyél szent – törekedj a szentségre!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Emlékezz arra, amit Isten érted tett!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Tegyél mindent az Úr </a:t>
            </a:r>
            <a:r>
              <a:rPr lang="hu-HU" sz="3200" dirty="0" err="1" smtClean="0">
                <a:solidFill>
                  <a:srgbClr val="7030A0"/>
                </a:solidFill>
              </a:rPr>
              <a:t>parancsolatai</a:t>
            </a:r>
            <a:r>
              <a:rPr lang="hu-HU" sz="3200" dirty="0" smtClean="0">
                <a:solidFill>
                  <a:srgbClr val="7030A0"/>
                </a:solidFill>
              </a:rPr>
              <a:t> szerint!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Isten harcol érted! Számíts szabadítására!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Imádsággal nyerd meg a csatáidat!</a:t>
            </a:r>
          </a:p>
        </p:txBody>
      </p:sp>
    </p:spTree>
    <p:extLst>
      <p:ext uri="{BB962C8B-B14F-4D97-AF65-F5344CB8AC3E}">
        <p14:creationId xmlns:p14="http://schemas.microsoft.com/office/powerpoint/2010/main" val="6825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példabeszédek könyve 22. rész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1971113"/>
            <a:ext cx="1199386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Többet ér a jó hírnév a nagy gazdagságnál, a jóindulat jobb az ezüstnél és az aranynál.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2</a:t>
            </a:r>
            <a:r>
              <a:rPr lang="hu-HU" sz="2400" dirty="0" smtClean="0"/>
              <a:t>Találkozik </a:t>
            </a:r>
            <a:r>
              <a:rPr lang="hu-HU" sz="2400" dirty="0"/>
              <a:t>a gazdag a szegénnyel: mindkettőt az ÚR alkotta. </a:t>
            </a:r>
            <a:r>
              <a:rPr lang="hu-HU" sz="2400" baseline="30000" dirty="0"/>
              <a:t>3</a:t>
            </a:r>
            <a:r>
              <a:rPr lang="hu-HU" sz="2400" dirty="0"/>
              <a:t>Ha az okos látja a veszedelmet,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elrejtőzik</a:t>
            </a:r>
            <a:r>
              <a:rPr lang="hu-HU" sz="2400" dirty="0"/>
              <a:t>, az együgyűek pedig belekeverednek, és megjárják. </a:t>
            </a:r>
            <a:r>
              <a:rPr lang="hu-HU" sz="2400" baseline="30000" dirty="0"/>
              <a:t>4</a:t>
            </a:r>
            <a:r>
              <a:rPr lang="hu-HU" sz="2400" dirty="0"/>
              <a:t>Az alázatnak és az ÚR félelmének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jutalma </a:t>
            </a:r>
            <a:r>
              <a:rPr lang="hu-HU" sz="2400" dirty="0"/>
              <a:t>gazdagság, dicsőség és élet. </a:t>
            </a:r>
            <a:r>
              <a:rPr lang="hu-HU" sz="2400" baseline="30000" dirty="0"/>
              <a:t>5</a:t>
            </a:r>
            <a:r>
              <a:rPr lang="hu-HU" sz="2400" dirty="0"/>
              <a:t>Tövisek és kelepcék vannak a görbe úton: aki vigyáz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magára</a:t>
            </a:r>
            <a:r>
              <a:rPr lang="hu-HU" sz="2400" dirty="0"/>
              <a:t>, </a:t>
            </a:r>
            <a:r>
              <a:rPr lang="hu-HU" sz="2400" dirty="0" smtClean="0"/>
              <a:t>messze </a:t>
            </a:r>
            <a:r>
              <a:rPr lang="hu-HU" sz="2400" dirty="0"/>
              <a:t>elkerüli azokat. </a:t>
            </a:r>
            <a:r>
              <a:rPr lang="hu-HU" sz="2400" baseline="30000" dirty="0"/>
              <a:t>6</a:t>
            </a:r>
            <a:r>
              <a:rPr lang="hu-HU" sz="2400" dirty="0"/>
              <a:t>Neveld a gyermeket a neki megfelelő módon, még ha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megöregszik</a:t>
            </a:r>
            <a:r>
              <a:rPr lang="hu-HU" sz="2400" dirty="0"/>
              <a:t>, akkor sem tér el attól. </a:t>
            </a:r>
            <a:r>
              <a:rPr lang="hu-HU" sz="2400" baseline="30000" dirty="0"/>
              <a:t>7</a:t>
            </a:r>
            <a:r>
              <a:rPr lang="hu-HU" sz="2400" dirty="0"/>
              <a:t>A gazdag uralkodik a szegényeken, és az adós szolgája 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kölcsönadónak</a:t>
            </a:r>
            <a:r>
              <a:rPr lang="hu-HU" sz="2400" dirty="0"/>
              <a:t>. </a:t>
            </a:r>
            <a:r>
              <a:rPr lang="hu-HU" sz="2400" baseline="30000" dirty="0"/>
              <a:t>8</a:t>
            </a:r>
            <a:r>
              <a:rPr lang="hu-HU" sz="2400" dirty="0"/>
              <a:t>Aki álnokságot vet, bajt arat, és véget ér dühödt hatalmaskodása. </a:t>
            </a:r>
            <a:r>
              <a:rPr lang="hu-HU" sz="2400" baseline="30000" dirty="0"/>
              <a:t>9</a:t>
            </a:r>
            <a:r>
              <a:rPr lang="hu-HU" sz="2400" dirty="0"/>
              <a:t>A jóságos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tekintetű </a:t>
            </a:r>
            <a:r>
              <a:rPr lang="hu-HU" sz="2400" dirty="0"/>
              <a:t>ember áldott lesz, mert ad kenyeréből a nincstelennek. </a:t>
            </a:r>
            <a:r>
              <a:rPr lang="hu-HU" sz="2400" baseline="30000" dirty="0"/>
              <a:t>10</a:t>
            </a:r>
            <a:r>
              <a:rPr lang="hu-HU" sz="2400" dirty="0"/>
              <a:t>Űzd el a csúfolódót, és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távozik </a:t>
            </a:r>
            <a:r>
              <a:rPr lang="hu-HU" sz="2400" dirty="0"/>
              <a:t>vele a perpatvar, megszűnik a vita és a gyalázkodás. </a:t>
            </a:r>
            <a:r>
              <a:rPr lang="hu-HU" sz="2400" baseline="30000" dirty="0"/>
              <a:t>11</a:t>
            </a:r>
            <a:r>
              <a:rPr lang="hu-HU" sz="2400" dirty="0"/>
              <a:t>Aki szereti a szív tisztaságát, és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jóindulattal </a:t>
            </a:r>
            <a:r>
              <a:rPr lang="hu-HU" sz="2400" dirty="0"/>
              <a:t>beszél, annak barátja a király. </a:t>
            </a: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példabeszédek könyve 22. rész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8900" y="2067988"/>
            <a:ext cx="1188799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12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Az ÚR szeme ügyel az ismeretre, a hűtlenek beszédét meghiúsítja. </a:t>
            </a:r>
            <a:r>
              <a:rPr kumimoji="0" lang="hu-HU" altLang="hu-H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13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Ezt mondja a rest: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Oroszlán van odakinn, megöl engem a szabadban. </a:t>
            </a:r>
            <a:r>
              <a:rPr kumimoji="0" lang="hu-HU" altLang="hu-H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14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Mély verem az idegen nő szája, beleesik,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akire haragszik az ÚR. </a:t>
            </a:r>
            <a:r>
              <a:rPr kumimoji="0" lang="hu-HU" altLang="hu-H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15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gyermek szívéhez hozzátartozik az ostobaság, de a fenyítő bot kiűzi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belőle. </a:t>
            </a:r>
            <a:r>
              <a:rPr kumimoji="0" lang="hu-HU" altLang="hu-H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16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Aki elnyomja a nincstelent, hogy maga gyarapodjék, és a gazdagnak ad, egyszer majd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ínségre jut.</a:t>
            </a:r>
            <a:endParaRPr kumimoji="0" lang="hu-HU" alt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17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Fordítsd ide füledet, hallgasd a bölcsek szavait, és figyeljen elméd tudományomra! </a:t>
            </a:r>
            <a:r>
              <a:rPr kumimoji="0" lang="hu-HU" altLang="hu-H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18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gyönyörűséget szerez, ha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őrzöd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azokat magadban, ajkadon is állandóan ott lesznek. </a:t>
            </a:r>
            <a:r>
              <a:rPr kumimoji="0" lang="hu-HU" altLang="hu-HU" sz="2400" b="0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19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Legyen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az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</a:rPr>
              <a:t>ÚRban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bizodalmad, ezt tanítom ma neked, bizony, neked! </a:t>
            </a:r>
            <a:r>
              <a:rPr kumimoji="0" lang="hu-HU" altLang="hu-H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20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Már előbb is írtam neked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tanácsokat és tudnivalókat, </a:t>
            </a:r>
            <a:r>
              <a:rPr kumimoji="0" lang="hu-HU" altLang="hu-H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21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tanítva téged arra, hogy ezek valóban igaz mondások, hogy igaz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mondásokkal felelhess annak, aki küldött. </a:t>
            </a:r>
          </a:p>
        </p:txBody>
      </p:sp>
    </p:spTree>
    <p:extLst>
      <p:ext uri="{BB962C8B-B14F-4D97-AF65-F5344CB8AC3E}">
        <p14:creationId xmlns:p14="http://schemas.microsoft.com/office/powerpoint/2010/main" val="12267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példabeszédek könyve 22. rész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79694" y="2589656"/>
            <a:ext cx="1178886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22</a:t>
            </a:r>
            <a:r>
              <a:rPr lang="hu-HU" sz="2400" dirty="0"/>
              <a:t>Ne rabold ki a szegényt, mivel szegény ő, és ne tipord el a nincstelent a kapuban! </a:t>
            </a:r>
            <a:r>
              <a:rPr lang="hu-HU" sz="2400" baseline="30000" dirty="0"/>
              <a:t>23</a:t>
            </a:r>
            <a:r>
              <a:rPr lang="hu-HU" sz="2400" dirty="0"/>
              <a:t>Mert az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ÚR </a:t>
            </a:r>
            <a:r>
              <a:rPr lang="hu-HU" sz="2400" dirty="0" err="1"/>
              <a:t>perli</a:t>
            </a:r>
            <a:r>
              <a:rPr lang="hu-HU" sz="2400" dirty="0"/>
              <a:t> perüket, és </a:t>
            </a:r>
            <a:r>
              <a:rPr lang="hu-HU" sz="2400" dirty="0" err="1"/>
              <a:t>fosztogatóikat</a:t>
            </a:r>
            <a:r>
              <a:rPr lang="hu-HU" sz="2400" dirty="0"/>
              <a:t> megfosztja életüktől. </a:t>
            </a:r>
            <a:r>
              <a:rPr lang="hu-HU" sz="2400" baseline="30000" dirty="0"/>
              <a:t>24</a:t>
            </a:r>
            <a:r>
              <a:rPr lang="hu-HU" sz="2400" dirty="0"/>
              <a:t>Ne tarts barátságot a haragos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természetűvel</a:t>
            </a:r>
            <a:r>
              <a:rPr lang="hu-HU" sz="2400" dirty="0"/>
              <a:t>, és ne járj együtt a heveskedővel, </a:t>
            </a:r>
            <a:r>
              <a:rPr lang="hu-HU" sz="2400" baseline="30000" dirty="0"/>
              <a:t>25</a:t>
            </a:r>
            <a:r>
              <a:rPr lang="hu-HU" sz="2400" dirty="0"/>
              <a:t>mert megszokod ösvényeit, és magadnak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állítasz </a:t>
            </a:r>
            <a:r>
              <a:rPr lang="hu-HU" sz="2400" dirty="0"/>
              <a:t>csapdát! </a:t>
            </a:r>
            <a:r>
              <a:rPr lang="hu-HU" sz="2400" baseline="30000" dirty="0"/>
              <a:t>26</a:t>
            </a:r>
            <a:r>
              <a:rPr lang="hu-HU" sz="2400" dirty="0"/>
              <a:t>Ne tartozz azok közé, akik kezet adnak, és adósságért kezességet vállalnak!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27</a:t>
            </a:r>
            <a:r>
              <a:rPr lang="hu-HU" sz="2400" dirty="0" smtClean="0"/>
              <a:t>Miért </a:t>
            </a:r>
            <a:r>
              <a:rPr lang="hu-HU" sz="2400" dirty="0"/>
              <a:t>vegyék el alólad fekvőhelyedet is, ha nem lesz miből fizetned? </a:t>
            </a:r>
            <a:r>
              <a:rPr lang="hu-HU" sz="2400" baseline="30000" dirty="0"/>
              <a:t>28</a:t>
            </a:r>
            <a:r>
              <a:rPr lang="hu-HU" sz="2400" dirty="0"/>
              <a:t>Ne </a:t>
            </a:r>
            <a:r>
              <a:rPr lang="hu-HU" sz="2400" dirty="0" err="1"/>
              <a:t>mozdítsd</a:t>
            </a:r>
            <a:r>
              <a:rPr lang="hu-HU" sz="2400" dirty="0"/>
              <a:t> el az ősi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határt</a:t>
            </a:r>
            <a:r>
              <a:rPr lang="hu-HU" sz="2400" dirty="0"/>
              <a:t>, amelyet őseid jelöltek ki! </a:t>
            </a:r>
            <a:r>
              <a:rPr lang="hu-HU" sz="2400" baseline="30000" dirty="0"/>
              <a:t>29</a:t>
            </a:r>
            <a:r>
              <a:rPr lang="hu-HU" sz="2400" dirty="0"/>
              <a:t>Akiről azt látják, hogy ügyesen dolgozik, az biztosan 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királyok </a:t>
            </a:r>
            <a:r>
              <a:rPr lang="hu-HU" sz="2400" dirty="0"/>
              <a:t>szolgálatába fog állni, nem marad az alacsony rangúak szolgája. </a:t>
            </a:r>
            <a:r>
              <a:rPr lang="hu-HU" sz="2400" dirty="0" smtClean="0"/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44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3288" y="629967"/>
            <a:ext cx="9605635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Bízz istenben!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33236" y="2262909"/>
            <a:ext cx="31779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Mit jelent számunkra a bizalom? (ismétlés)</a:t>
            </a:r>
          </a:p>
          <a:p>
            <a:r>
              <a:rPr lang="hu-HU" sz="3200" dirty="0" smtClean="0">
                <a:solidFill>
                  <a:srgbClr val="C00000"/>
                </a:solidFill>
              </a:rPr>
              <a:t>SZABADSÁG</a:t>
            </a:r>
          </a:p>
          <a:p>
            <a:endParaRPr lang="hu-HU" sz="1600" dirty="0">
              <a:solidFill>
                <a:srgbClr val="C00000"/>
              </a:solidFill>
            </a:endParaRPr>
          </a:p>
          <a:p>
            <a:r>
              <a:rPr lang="hu-HU" sz="3200" dirty="0" smtClean="0">
                <a:solidFill>
                  <a:srgbClr val="C00000"/>
                </a:solidFill>
              </a:rPr>
              <a:t>ÖRÖM</a:t>
            </a:r>
          </a:p>
          <a:p>
            <a:endParaRPr lang="hu-HU" sz="1600" dirty="0">
              <a:solidFill>
                <a:srgbClr val="C00000"/>
              </a:solidFill>
            </a:endParaRPr>
          </a:p>
          <a:p>
            <a:r>
              <a:rPr lang="hu-HU" sz="3200" dirty="0" smtClean="0">
                <a:solidFill>
                  <a:srgbClr val="C00000"/>
                </a:solidFill>
              </a:rPr>
              <a:t>STABILITÁS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28" y="1914753"/>
            <a:ext cx="3539964" cy="20335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269" y="2622548"/>
            <a:ext cx="3540353" cy="265160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728" y="4036071"/>
            <a:ext cx="3529808" cy="22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Kire támaszkodsz?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118334"/>
            <a:ext cx="6897274" cy="59522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FF0000"/>
                </a:solidFill>
              </a:rPr>
              <a:t>„</a:t>
            </a:r>
            <a:r>
              <a:rPr lang="hu-HU" sz="2200" dirty="0">
                <a:solidFill>
                  <a:srgbClr val="FF0000"/>
                </a:solidFill>
              </a:rPr>
              <a:t>Mindenfelől bajok vesznek körül és nehézségek szorongatnak bennünket… Sokszor nem tudjuk, mitévők legyünk… Üldöznek… Néha földre terítenek…” – </a:t>
            </a:r>
            <a:r>
              <a:rPr lang="hu-HU" sz="2200" dirty="0">
                <a:solidFill>
                  <a:srgbClr val="7030A0"/>
                </a:solidFill>
              </a:rPr>
              <a:t>ismerős az érzés?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FF0000"/>
                </a:solidFill>
              </a:rPr>
              <a:t>Nem tudjuk elkerülni az élet nehézségeit: </a:t>
            </a:r>
            <a:r>
              <a:rPr lang="hu-HU" sz="2200" dirty="0" smtClean="0">
                <a:solidFill>
                  <a:srgbClr val="7030A0"/>
                </a:solidFill>
              </a:rPr>
              <a:t>FÉLELEM</a:t>
            </a:r>
            <a:r>
              <a:rPr lang="hu-HU" sz="2200" dirty="0">
                <a:solidFill>
                  <a:srgbClr val="7030A0"/>
                </a:solidFill>
              </a:rPr>
              <a:t>, STRESSZ, PRÓBATÉTEL, FÁSULTSÁG, </a:t>
            </a:r>
            <a:r>
              <a:rPr lang="hu-HU" sz="2200" dirty="0" smtClean="0">
                <a:solidFill>
                  <a:srgbClr val="7030A0"/>
                </a:solidFill>
              </a:rPr>
              <a:t>FESZÜLTSÉG, FÁRADTSÁG, BUKÁS, CSALÓDÁS, KIMERÜLTSÉG</a:t>
            </a:r>
            <a:r>
              <a:rPr lang="hu-HU" sz="2200" dirty="0">
                <a:solidFill>
                  <a:srgbClr val="7030A0"/>
                </a:solidFill>
              </a:rPr>
              <a:t>, KIÉGÉS, </a:t>
            </a:r>
            <a:r>
              <a:rPr lang="hu-HU" sz="2200" dirty="0" smtClean="0">
                <a:solidFill>
                  <a:srgbClr val="7030A0"/>
                </a:solidFill>
              </a:rPr>
              <a:t>MUNKAHELYI PROBLÉMÁK, CSALÁDI PROBLÉMÁK, TANULÁSI NEHÉZSÉGEK, MEGÉLHETÉSI GONDOK, BŰNEINK ÉS KÖVETKEZMÉNYEI, stb.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solidFill>
                  <a:srgbClr val="002060"/>
                </a:solidFill>
              </a:rPr>
              <a:t>„Mindenfelől bajok vesznek körül és nehézségek szorongatnak bennünket, mégsem szenvedünk vereséget! Sokszor nem tudjuk, mitévők legyünk, de nem esünk kétségbe! Üldöznek, </a:t>
            </a:r>
            <a:r>
              <a:rPr lang="hu-HU" sz="2200" dirty="0">
                <a:solidFill>
                  <a:srgbClr val="C00000"/>
                </a:solidFill>
              </a:rPr>
              <a:t>de Isten nem hagy el bennünket</a:t>
            </a:r>
            <a:r>
              <a:rPr lang="hu-HU" sz="2200" dirty="0">
                <a:solidFill>
                  <a:srgbClr val="002060"/>
                </a:solidFill>
              </a:rPr>
              <a:t>. Néha földre terítenek, de nem tudnak egészen elpusztítani.” (2Kor 4,8-9 EFO)</a:t>
            </a:r>
            <a:r>
              <a:rPr lang="hu-HU" sz="2200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FF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„Bízz az Örökkévalóban, higgy benne, és őrá támaszkodj!”</a:t>
            </a:r>
            <a:endParaRPr lang="hu-H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</a:t>
            </a:r>
            <a:r>
              <a:rPr lang="hu-H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22,19</a:t>
            </a:r>
          </a:p>
          <a:p>
            <a:pPr algn="r">
              <a:spcBef>
                <a:spcPts val="0"/>
              </a:spcBef>
            </a:pPr>
            <a:r>
              <a:rPr lang="hu-H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(Egyszerű Fordítás)</a:t>
            </a:r>
            <a:endParaRPr lang="hu-H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68" y="-815619"/>
            <a:ext cx="12245367" cy="778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Isten a te támaszod!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FF0000"/>
                </a:solidFill>
              </a:rPr>
              <a:t>Bátorításként szól ma az üzenet annak, akinek szüksége van rá!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„Ha </a:t>
            </a:r>
            <a:r>
              <a:rPr lang="hu-HU" sz="2400" dirty="0"/>
              <a:t>vízen kelsz át, én veled vagyok, és ha folyókon, azok nem sodornak el. Ha tűzben jársz, nem perzselődsz meg, a láng nem éget meg téged. </a:t>
            </a:r>
            <a:r>
              <a:rPr lang="hu-HU" sz="2400" dirty="0" smtClean="0"/>
              <a:t>Mert </a:t>
            </a:r>
            <a:r>
              <a:rPr lang="hu-HU" sz="2400" dirty="0"/>
              <a:t>én, az ÚR vagyok a te Istened, Izráel Szentje, a te szabadítód! </a:t>
            </a:r>
            <a:r>
              <a:rPr lang="hu-HU" sz="2400" dirty="0" smtClean="0"/>
              <a:t>… Mivel </a:t>
            </a:r>
            <a:r>
              <a:rPr lang="hu-HU" sz="2400" dirty="0"/>
              <a:t>drágának tartalak és becsesnek, és mivel szeretlek, embereket adok helyetted, életedért cserébe nemzeteket. </a:t>
            </a:r>
            <a:r>
              <a:rPr lang="hu-HU" sz="2400" dirty="0" smtClean="0"/>
              <a:t>Ne </a:t>
            </a:r>
            <a:r>
              <a:rPr lang="hu-HU" sz="2400" dirty="0"/>
              <a:t>félj, mert én veled vagyok</a:t>
            </a:r>
            <a:r>
              <a:rPr lang="hu-HU" sz="2400" dirty="0" smtClean="0"/>
              <a:t>!” (</a:t>
            </a:r>
            <a:r>
              <a:rPr lang="hu-HU" sz="2400" dirty="0" err="1" smtClean="0"/>
              <a:t>Ézs</a:t>
            </a:r>
            <a:r>
              <a:rPr lang="hu-HU" sz="2400" dirty="0" smtClean="0"/>
              <a:t> 43,2-5)</a:t>
            </a:r>
            <a:endParaRPr lang="hu-HU" sz="24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FF0000"/>
                </a:solidFill>
              </a:rPr>
              <a:t>Ne késlekedj teljesen Istenre bízni az életed!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solidFill>
                  <a:srgbClr val="7030A0"/>
                </a:solidFill>
              </a:rPr>
              <a:t>s</a:t>
            </a:r>
            <a:r>
              <a:rPr lang="hu-HU" sz="2400" dirty="0" smtClean="0">
                <a:solidFill>
                  <a:srgbClr val="7030A0"/>
                </a:solidFill>
              </a:rPr>
              <a:t>zükséged van/lesz Istenre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„Bízzál az Úrban teljes szívből, és ne a magad eszére támaszkodj!” (</a:t>
            </a:r>
            <a:r>
              <a:rPr lang="hu-HU" sz="2400" dirty="0" err="1" smtClean="0"/>
              <a:t>Péld</a:t>
            </a:r>
            <a:r>
              <a:rPr lang="hu-HU" sz="2400" dirty="0" smtClean="0"/>
              <a:t> 3,5)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0070C0"/>
                </a:solidFill>
              </a:rPr>
              <a:t>„Ne félj, mert megváltottalak, neveden szólítottalak, enyém vagy!</a:t>
            </a:r>
            <a:r>
              <a:rPr lang="hu-HU" sz="2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hu-HU" sz="24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”</a:t>
            </a:r>
            <a:endParaRPr lang="hu-HU" sz="24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Ézs</a:t>
            </a:r>
            <a:r>
              <a:rPr lang="hu-H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43,1</a:t>
            </a:r>
          </a:p>
        </p:txBody>
      </p:sp>
    </p:spTree>
    <p:extLst>
      <p:ext uri="{BB962C8B-B14F-4D97-AF65-F5344CB8AC3E}">
        <p14:creationId xmlns:p14="http://schemas.microsoft.com/office/powerpoint/2010/main" val="306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0089"/>
            <a:ext cx="12192000" cy="73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3344</TotalTime>
  <Words>820</Words>
  <Application>Microsoft Office PowerPoint</Application>
  <PresentationFormat>Szélesvásznú</PresentationFormat>
  <Paragraphs>71</Paragraphs>
  <Slides>10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BÍZZ ISTENBEN!</vt:lpstr>
      <vt:lpstr> példabeszédek könyve 22. rész</vt:lpstr>
      <vt:lpstr> példabeszédek könyve 22. rész</vt:lpstr>
      <vt:lpstr> példabeszédek könyve 22. rész</vt:lpstr>
      <vt:lpstr>Bízz istenben! bevezető gondolatok</vt:lpstr>
      <vt:lpstr>Kire támaszkodsz?</vt:lpstr>
      <vt:lpstr>PowerPoint-bemutató</vt:lpstr>
      <vt:lpstr>Isten a te támaszod!</vt:lpstr>
      <vt:lpstr>PowerPoint-bemutató</vt:lpstr>
      <vt:lpstr>BÍZZ ISTENBEN!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285</cp:revision>
  <cp:lastPrinted>2021-01-30T22:39:25Z</cp:lastPrinted>
  <dcterms:created xsi:type="dcterms:W3CDTF">2020-09-26T18:34:06Z</dcterms:created>
  <dcterms:modified xsi:type="dcterms:W3CDTF">2025-05-29T13:14:15Z</dcterms:modified>
</cp:coreProperties>
</file>