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83" r:id="rId4"/>
    <p:sldId id="315" r:id="rId5"/>
    <p:sldId id="321" r:id="rId6"/>
    <p:sldId id="322" r:id="rId7"/>
    <p:sldId id="319" r:id="rId8"/>
    <p:sldId id="323" r:id="rId9"/>
    <p:sldId id="324" r:id="rId10"/>
    <p:sldId id="262" r:id="rId11"/>
    <p:sldId id="304" r:id="rId12"/>
    <p:sldId id="30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02"/>
    </p:cViewPr>
  </p:sorter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A7C-D6D9-47A1-957F-AE1FD420E583}" type="datetimeFigureOut">
              <a:rPr lang="hu-HU" smtClean="0"/>
              <a:t>2024. 06. 29.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7454-6CD4-40EA-AA78-DFF3366CD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28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6D-A941-4D5E-A5DE-0EF8E59BEA46}" type="datetimeFigureOut">
              <a:rPr lang="hu-HU" smtClean="0"/>
              <a:t>2024. 06. 29.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6AB7-9312-4745-8F1D-B298FA6D9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683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8218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847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638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607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4781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060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663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3201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7760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5331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381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Boldogok vagytok!</a:t>
            </a:r>
            <a:endParaRPr lang="hu-HU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Boldogok vagytok?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Boldogság a bűn felett aratott győzelem miatt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118334"/>
            <a:ext cx="6897274" cy="5952266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„Boldogok a szelídek…</a:t>
            </a:r>
            <a:endParaRPr lang="hu-HU" sz="22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Boldogok az irgalmasok…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Boldogok a tiszta szívűek…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Boldogok, akik békét teremtenek…”</a:t>
            </a:r>
            <a:endParaRPr lang="hu-HU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 legtöbb és a legmélyebb szomorúságot a bűneink okozzák nekünk.</a:t>
            </a:r>
            <a:endParaRPr lang="hu-HU" sz="2400" dirty="0">
              <a:solidFill>
                <a:srgbClr val="C0000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70C0"/>
                </a:solidFill>
              </a:rPr>
              <a:t>A legmélyebb válságba a saját vívódásaink és kudarcaink juttatnak bennünket.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Ezért aztán kiváltképpen öröm, ha le tudjuk győzni magunkban a bűnt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/>
              <a:t>a</a:t>
            </a:r>
            <a:r>
              <a:rPr lang="hu-HU" sz="2200" dirty="0" smtClean="0"/>
              <a:t> szelídség, irgalmasság, a tiszta szív, a békesség teremtése – a bűnös </a:t>
            </a:r>
            <a:r>
              <a:rPr lang="hu-HU" sz="2200" dirty="0" err="1" smtClean="0"/>
              <a:t>indulataink</a:t>
            </a:r>
            <a:r>
              <a:rPr lang="hu-HU" sz="2200" dirty="0" smtClean="0"/>
              <a:t> felett aratott győzelem gyümölcse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„</a:t>
            </a:r>
            <a:r>
              <a:rPr lang="hu-HU" sz="2000" dirty="0">
                <a:solidFill>
                  <a:srgbClr val="0070C0"/>
                </a:solidFill>
              </a:rPr>
              <a:t>Boldog, akinek hűtlensége megbocsáttatott, vétke eltöröltetett. </a:t>
            </a:r>
            <a:r>
              <a:rPr lang="hu-HU" sz="2000" dirty="0" smtClean="0">
                <a:solidFill>
                  <a:srgbClr val="0070C0"/>
                </a:solidFill>
              </a:rPr>
              <a:t>Boldog </a:t>
            </a:r>
            <a:r>
              <a:rPr lang="hu-HU" sz="2000" dirty="0">
                <a:solidFill>
                  <a:srgbClr val="0070C0"/>
                </a:solidFill>
              </a:rPr>
              <a:t>az az ember, akinek az ÚR nem rója fel bűnét, és nincs lelkében </a:t>
            </a:r>
            <a:r>
              <a:rPr lang="hu-HU" sz="2000" dirty="0" smtClean="0">
                <a:solidFill>
                  <a:srgbClr val="0070C0"/>
                </a:solidFill>
              </a:rPr>
              <a:t>álnokság.</a:t>
            </a:r>
            <a:r>
              <a:rPr lang="hu-H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”</a:t>
            </a:r>
            <a:endParaRPr lang="hu-HU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Zsolt 32,1-2</a:t>
            </a:r>
          </a:p>
        </p:txBody>
      </p:sp>
    </p:spTree>
    <p:extLst>
      <p:ext uri="{BB962C8B-B14F-4D97-AF65-F5344CB8AC3E}">
        <p14:creationId xmlns:p14="http://schemas.microsoft.com/office/powerpoint/2010/main" val="1540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4671" y="484095"/>
            <a:ext cx="3273099" cy="256199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Boldogság a jézussal vállalt közösség miatt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118334"/>
            <a:ext cx="6897274" cy="5952266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„Boldogok, akiket az igazságért üldöznek…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Boldogok vagytok, ha énmiattam gyaláznak és üldöznek…”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 smtClean="0">
                <a:solidFill>
                  <a:srgbClr val="7030A0"/>
                </a:solidFill>
              </a:rPr>
              <a:t>Ezt csak azok az emberek élik meg, akik Krisztus ügyét magukévá tették!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70C0"/>
                </a:solidFill>
              </a:rPr>
              <a:t>Akiket megindított annyira Jézus velünk vállalt közössége, hogy ők is közösséget vállaltak Jézussal, és együtt munkálkodnak Vele a mennyek országának építésén.</a:t>
            </a:r>
            <a:endParaRPr lang="hu-HU" sz="2200" dirty="0">
              <a:solidFill>
                <a:srgbClr val="0070C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Még ha az emberek közömbösen el is nézik mindezt, a gonosz támadni és üldözni fogja Isten országának építőit a világban.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8651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„</a:t>
            </a:r>
            <a:r>
              <a:rPr lang="hu-HU" sz="2000" dirty="0">
                <a:solidFill>
                  <a:srgbClr val="0070C0"/>
                </a:solidFill>
              </a:rPr>
              <a:t>Ha valaki énutánam akar jönni, tagadja meg magát, vegye fel naponként a keresztjét, és kövessen engem! </a:t>
            </a:r>
            <a:r>
              <a:rPr lang="hu-HU" sz="2000" dirty="0" smtClean="0">
                <a:solidFill>
                  <a:srgbClr val="0070C0"/>
                </a:solidFill>
              </a:rPr>
              <a:t>Mert </a:t>
            </a:r>
            <a:r>
              <a:rPr lang="hu-HU" sz="2000" dirty="0">
                <a:solidFill>
                  <a:srgbClr val="0070C0"/>
                </a:solidFill>
              </a:rPr>
              <a:t>aki meg akarja menteni az életét, elveszti, aki pedig elveszti az életét énértem, megmenti </a:t>
            </a:r>
            <a:r>
              <a:rPr lang="hu-HU" sz="2000" dirty="0" smtClean="0">
                <a:solidFill>
                  <a:srgbClr val="0070C0"/>
                </a:solidFill>
              </a:rPr>
              <a:t>azt.</a:t>
            </a:r>
            <a:r>
              <a:rPr lang="hu-H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”</a:t>
            </a:r>
            <a:endParaRPr lang="hu-HU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hu-HU" sz="1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Lk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 9,23-24</a:t>
            </a:r>
          </a:p>
        </p:txBody>
      </p:sp>
    </p:spTree>
    <p:extLst>
      <p:ext uri="{BB962C8B-B14F-4D97-AF65-F5344CB8AC3E}">
        <p14:creationId xmlns:p14="http://schemas.microsoft.com/office/powerpoint/2010/main" val="30304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Boldogok vagytok!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ZÁRÓ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25806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7030A0"/>
                </a:solidFill>
              </a:rPr>
              <a:t>A boldogság valós okai:</a:t>
            </a:r>
            <a:endParaRPr lang="hu-HU" sz="3200" dirty="0">
              <a:solidFill>
                <a:srgbClr val="7030A0"/>
              </a:solidFill>
            </a:endParaRP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3000" dirty="0" smtClean="0">
                <a:solidFill>
                  <a:srgbClr val="C00000"/>
                </a:solidFill>
              </a:rPr>
              <a:t>Számíthatok Istenre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3000" dirty="0" smtClean="0">
                <a:solidFill>
                  <a:srgbClr val="C00000"/>
                </a:solidFill>
              </a:rPr>
              <a:t>Isten győzelmet ad a bűneim felett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3000" dirty="0" smtClean="0">
                <a:solidFill>
                  <a:srgbClr val="C00000"/>
                </a:solidFill>
              </a:rPr>
              <a:t>Jézussal vagyok közösségben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7030A0"/>
                </a:solidFill>
              </a:rPr>
              <a:t>Ha boldog vagy, azt észre fogják venni rajtad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3000" dirty="0" smtClean="0">
                <a:solidFill>
                  <a:srgbClr val="C00000"/>
                </a:solidFill>
              </a:rPr>
              <a:t>Ragyogtok és fényt hoztok a világba (világ világossága)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3000" dirty="0" smtClean="0">
                <a:solidFill>
                  <a:srgbClr val="C00000"/>
                </a:solidFill>
              </a:rPr>
              <a:t>Ízt adtok a szürke hétköznapoknak is (föld sója)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7030A0"/>
                </a:solidFill>
              </a:rPr>
              <a:t>Ha az Istenfélő ember nem boldog, akkor ki lehet az?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C00000"/>
                </a:solidFill>
              </a:rPr>
              <a:t>Boldog vagy? Ha nem, akkor miért nem vagy boldog? Mi hiányzik az életedből? Gondviselés? Bűnbocsánat? Krisztus?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sz="32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máté</a:t>
            </a:r>
            <a:r>
              <a:rPr lang="hu-HU" sz="2800" dirty="0" smtClean="0">
                <a:solidFill>
                  <a:srgbClr val="C00000"/>
                </a:solidFill>
              </a:rPr>
              <a:t> evangéliuma 5. rész 1-16.  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1946098"/>
            <a:ext cx="1203515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1</a:t>
            </a:r>
            <a:r>
              <a:rPr lang="hu-HU" sz="2400" dirty="0"/>
              <a:t>Amikor Jézus meglátta a sokaságot, felment a hegyre, és miután leült, odamentek hozzá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tanítványai</a:t>
            </a:r>
            <a:r>
              <a:rPr lang="hu-HU" sz="2400" dirty="0"/>
              <a:t>. </a:t>
            </a:r>
            <a:r>
              <a:rPr lang="hu-HU" sz="2400" baseline="30000" dirty="0"/>
              <a:t>2</a:t>
            </a:r>
            <a:r>
              <a:rPr lang="hu-HU" sz="2400" dirty="0"/>
              <a:t>Ő pedig megszólalt, és így tanította őket: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3</a:t>
            </a:r>
            <a:r>
              <a:rPr lang="hu-HU" sz="2400" dirty="0"/>
              <a:t>Boldogok a lelki szegények, mert övék a mennyek országa. </a:t>
            </a:r>
            <a:r>
              <a:rPr lang="hu-HU" sz="2400" baseline="30000" dirty="0"/>
              <a:t>4</a:t>
            </a:r>
            <a:r>
              <a:rPr lang="hu-HU" sz="2400" dirty="0"/>
              <a:t>Boldogok, akik sírnak, mert ők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megvigasztaltatnak</a:t>
            </a:r>
            <a:r>
              <a:rPr lang="hu-HU" sz="2400" dirty="0"/>
              <a:t>. </a:t>
            </a:r>
            <a:r>
              <a:rPr lang="hu-HU" sz="2400" baseline="30000" dirty="0"/>
              <a:t>5</a:t>
            </a:r>
            <a:r>
              <a:rPr lang="hu-HU" sz="2400" dirty="0"/>
              <a:t>Boldogok a szelídek, mert ők </a:t>
            </a:r>
            <a:r>
              <a:rPr lang="hu-HU" sz="2400" dirty="0" err="1"/>
              <a:t>öröklik</a:t>
            </a:r>
            <a:r>
              <a:rPr lang="hu-HU" sz="2400" dirty="0"/>
              <a:t> a földet. </a:t>
            </a:r>
            <a:r>
              <a:rPr lang="hu-HU" sz="2400" baseline="30000" dirty="0"/>
              <a:t>6</a:t>
            </a:r>
            <a:r>
              <a:rPr lang="hu-HU" sz="2400" dirty="0"/>
              <a:t>Boldogok, akik éheznek és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szomjaznak </a:t>
            </a:r>
            <a:r>
              <a:rPr lang="hu-HU" sz="2400" dirty="0"/>
              <a:t>az igazságra, mert ők </a:t>
            </a:r>
            <a:r>
              <a:rPr lang="hu-HU" sz="2400" dirty="0" err="1"/>
              <a:t>megelégíttetnek</a:t>
            </a:r>
            <a:r>
              <a:rPr lang="hu-HU" sz="2400" dirty="0"/>
              <a:t>. </a:t>
            </a:r>
            <a:r>
              <a:rPr lang="hu-HU" sz="2400" baseline="30000" dirty="0"/>
              <a:t>7</a:t>
            </a:r>
            <a:r>
              <a:rPr lang="hu-HU" sz="2400" dirty="0"/>
              <a:t>Boldogok az irgalmasok, mert ők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irgalmasságot </a:t>
            </a:r>
            <a:r>
              <a:rPr lang="hu-HU" sz="2400" dirty="0"/>
              <a:t>nyernek. </a:t>
            </a:r>
            <a:r>
              <a:rPr lang="hu-HU" sz="2400" baseline="30000" dirty="0"/>
              <a:t>8</a:t>
            </a:r>
            <a:r>
              <a:rPr lang="hu-HU" sz="2400" dirty="0"/>
              <a:t>Boldogok a tiszta szívűek, mert ők meglátják Istent. </a:t>
            </a:r>
            <a:r>
              <a:rPr lang="hu-HU" sz="2400" baseline="30000" dirty="0"/>
              <a:t>9</a:t>
            </a:r>
            <a:r>
              <a:rPr lang="hu-HU" sz="2400" dirty="0"/>
              <a:t>Boldogok, akik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békét </a:t>
            </a:r>
            <a:r>
              <a:rPr lang="hu-HU" sz="2400" dirty="0"/>
              <a:t>teremtenek, mert ők Isten fiainak neveztetnek. </a:t>
            </a:r>
            <a:r>
              <a:rPr lang="hu-HU" sz="2400" baseline="30000" dirty="0"/>
              <a:t>10</a:t>
            </a:r>
            <a:r>
              <a:rPr lang="hu-HU" sz="2400" dirty="0"/>
              <a:t>Boldogok, akiket az igazságért üldöznek,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mert </a:t>
            </a:r>
            <a:r>
              <a:rPr lang="hu-HU" sz="2400" dirty="0"/>
              <a:t>övék a mennyek országa</a:t>
            </a:r>
            <a:r>
              <a:rPr lang="hu-HU" sz="24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11</a:t>
            </a:r>
            <a:r>
              <a:rPr lang="hu-HU" sz="2400" dirty="0"/>
              <a:t>Boldogok vagytok, ha énmiattam gyaláznak és üldöznek titeket, és mindenféle rosszat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hazudnak </a:t>
            </a:r>
            <a:r>
              <a:rPr lang="hu-HU" sz="2400" dirty="0"/>
              <a:t>rólatok. </a:t>
            </a:r>
            <a:r>
              <a:rPr lang="hu-HU" sz="2400" baseline="30000" dirty="0"/>
              <a:t>12</a:t>
            </a:r>
            <a:r>
              <a:rPr lang="hu-HU" sz="2400" dirty="0"/>
              <a:t>Örüljetek és ujjongjatok, mert jutalmatok bőséges a mennyekben, hiszen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így üldözték </a:t>
            </a:r>
            <a:r>
              <a:rPr lang="hu-HU" sz="2400" dirty="0"/>
              <a:t>a prófétákat is, akik előttetek éltek. </a:t>
            </a:r>
            <a:endParaRPr lang="hu-HU" sz="2300" dirty="0"/>
          </a:p>
        </p:txBody>
      </p:sp>
    </p:spTree>
    <p:extLst>
      <p:ext uri="{BB962C8B-B14F-4D97-AF65-F5344CB8AC3E}">
        <p14:creationId xmlns:p14="http://schemas.microsoft.com/office/powerpoint/2010/main" val="35890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err="1">
                <a:solidFill>
                  <a:srgbClr val="C00000"/>
                </a:solidFill>
              </a:rPr>
              <a:t>máté</a:t>
            </a:r>
            <a:r>
              <a:rPr lang="hu-HU" sz="2800" dirty="0">
                <a:solidFill>
                  <a:srgbClr val="C00000"/>
                </a:solidFill>
              </a:rPr>
              <a:t> evangéliuma 5</a:t>
            </a:r>
            <a:r>
              <a:rPr lang="hu-HU" sz="2800" dirty="0" smtClean="0">
                <a:solidFill>
                  <a:srgbClr val="C00000"/>
                </a:solidFill>
              </a:rPr>
              <a:t>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1-16.  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8900" y="2991332"/>
            <a:ext cx="1222700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13</a:t>
            </a:r>
            <a:r>
              <a:rPr lang="hu-HU" sz="2400" dirty="0"/>
              <a:t>Ti vagytok a föld sója. Ha pedig a só megízetlenül, mivel lehetne ízét visszaadni? Semmire sem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való </a:t>
            </a:r>
            <a:r>
              <a:rPr lang="hu-HU" sz="2400" dirty="0"/>
              <a:t>már, csak arra, hogy kidobják, és eltapossák az emberek. </a:t>
            </a:r>
            <a:r>
              <a:rPr lang="hu-HU" sz="2400" baseline="30000" dirty="0"/>
              <a:t>14</a:t>
            </a:r>
            <a:r>
              <a:rPr lang="hu-HU" sz="2400" dirty="0"/>
              <a:t>Ti vagytok a világ világossága.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Nem </a:t>
            </a:r>
            <a:r>
              <a:rPr lang="hu-HU" sz="2400" dirty="0"/>
              <a:t>rejthető el a hegyen épült város. </a:t>
            </a:r>
            <a:r>
              <a:rPr lang="hu-HU" sz="2400" baseline="30000" dirty="0"/>
              <a:t>15</a:t>
            </a:r>
            <a:r>
              <a:rPr lang="hu-HU" sz="2400" dirty="0"/>
              <a:t>Lámpást sem azért gyújtanak, hogy a véka alá tegyék,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hanem </a:t>
            </a:r>
            <a:r>
              <a:rPr lang="hu-HU" sz="2400" dirty="0"/>
              <a:t>a lámpatartóra, hogy világítson mindenkinek a házban. </a:t>
            </a:r>
            <a:r>
              <a:rPr lang="hu-HU" sz="2400" baseline="30000" dirty="0"/>
              <a:t>16</a:t>
            </a:r>
            <a:r>
              <a:rPr lang="hu-HU" sz="2400" dirty="0"/>
              <a:t>Úgy ragyogjon a ti világosságotok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az </a:t>
            </a:r>
            <a:r>
              <a:rPr lang="hu-HU" sz="2400" dirty="0"/>
              <a:t>emberek előtt, hogy lássák jó cselekedeteiteket, és dicsőítsék a ti mennyei Atyátokat. </a:t>
            </a:r>
            <a:endParaRPr lang="hu-HU" sz="2300" dirty="0"/>
          </a:p>
        </p:txBody>
      </p:sp>
    </p:spTree>
    <p:extLst>
      <p:ext uri="{BB962C8B-B14F-4D97-AF65-F5344CB8AC3E}">
        <p14:creationId xmlns:p14="http://schemas.microsoft.com/office/powerpoint/2010/main" val="12267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Boldogok vagytok!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5715469" cy="394542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dirty="0" err="1"/>
              <a:t>Heath</a:t>
            </a:r>
            <a:r>
              <a:rPr lang="hu-HU" dirty="0"/>
              <a:t> </a:t>
            </a:r>
            <a:r>
              <a:rPr lang="hu-HU" dirty="0" err="1"/>
              <a:t>Ledger</a:t>
            </a:r>
            <a:r>
              <a:rPr lang="hu-HU" dirty="0"/>
              <a:t> kóros álmatlanságban szenvedett. Gyógyszertúladagolásban halt meg 2008. január 22-én. 28 éves volt</a:t>
            </a:r>
            <a:r>
              <a:rPr lang="hu-HU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Ő játszotta Jókert „</a:t>
            </a:r>
            <a:r>
              <a:rPr lang="hu-HU" i="1" dirty="0" smtClean="0"/>
              <a:t>A sötét </a:t>
            </a:r>
            <a:r>
              <a:rPr lang="hu-HU" i="1" dirty="0"/>
              <a:t>l</a:t>
            </a:r>
            <a:r>
              <a:rPr lang="hu-HU" i="1" dirty="0" smtClean="0"/>
              <a:t>ovag</a:t>
            </a:r>
            <a:r>
              <a:rPr lang="hu-HU" dirty="0" smtClean="0"/>
              <a:t>” című filmben (2008)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>
                <a:solidFill>
                  <a:srgbClr val="7030A0"/>
                </a:solidFill>
              </a:rPr>
              <a:t>„Mindenütt </a:t>
            </a:r>
            <a:r>
              <a:rPr lang="hu-HU" dirty="0">
                <a:solidFill>
                  <a:srgbClr val="7030A0"/>
                </a:solidFill>
              </a:rPr>
              <a:t>a földön vágynak valami jó után, minden ember keresi hol a boldogság. Sok mindent elérhetsz mégis üres maradhat a szív, ha nincs benne igazi érték, mely mindenen átsegít</a:t>
            </a:r>
            <a:r>
              <a:rPr lang="hu-HU" dirty="0" smtClean="0">
                <a:solidFill>
                  <a:srgbClr val="7030A0"/>
                </a:solidFill>
              </a:rPr>
              <a:t>.” (Pintér Béla)</a:t>
            </a:r>
            <a:endParaRPr lang="hu-HU" dirty="0">
              <a:solidFill>
                <a:srgbClr val="7030A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0" y="1919544"/>
            <a:ext cx="3644417" cy="421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Boldogok vagytok!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471681" cy="40241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Könnyű életet szeretnénk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/>
              <a:t>n</a:t>
            </a:r>
            <a:r>
              <a:rPr lang="hu-HU" sz="2200" dirty="0" smtClean="0"/>
              <a:t>ehézség nélküli mindennapokat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/>
              <a:t>m</a:t>
            </a:r>
            <a:r>
              <a:rPr lang="hu-HU" sz="2200" dirty="0" smtClean="0"/>
              <a:t>inden sikerüljön, amit csak szeretnénk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A boldogságot attól várjuk, ha minden tökéletes.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/>
              <a:t>n</a:t>
            </a:r>
            <a:r>
              <a:rPr lang="hu-HU" sz="2200" dirty="0" smtClean="0"/>
              <a:t>incsen tökéletes élet, mivel nincs tökéletes ember sem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/>
              <a:t>h</a:t>
            </a:r>
            <a:r>
              <a:rPr lang="hu-HU" sz="2200" dirty="0" smtClean="0"/>
              <a:t>ibázunk, bűnt követünk el, mert a bűn belerondít az életünkbe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A boldogság ennek ellenére / ezzel együtt is megélhető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erre tanít Jézus a boldogmondásokon keresztül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1811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9600" cy="346004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450" y="0"/>
            <a:ext cx="5924550" cy="39433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85" y="2843775"/>
            <a:ext cx="5934072" cy="40142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8437" y="3299605"/>
            <a:ext cx="5029198" cy="355839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7283" y="0"/>
            <a:ext cx="4767066" cy="317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Boldogság a hiány ellenére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32614" y="86989"/>
            <a:ext cx="6640286" cy="5824283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„Boldogok </a:t>
            </a:r>
            <a:r>
              <a:rPr lang="hu-HU" sz="2200" dirty="0"/>
              <a:t>a lelki szegények…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/>
              <a:t>Boldogok, akik sírnak…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/>
              <a:t>Boldogok, akik éheznek és szomjaznak az igazságra</a:t>
            </a:r>
            <a:r>
              <a:rPr lang="hu-HU" sz="2200" dirty="0" smtClean="0"/>
              <a:t>…”</a:t>
            </a:r>
            <a:endParaRPr lang="hu-HU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FF0000"/>
                </a:solidFill>
              </a:rPr>
              <a:t>Miért?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70C0"/>
                </a:solidFill>
              </a:rPr>
              <a:t>Mert szükségükben Istenhez fordulnak, és Isten betölti szükségüket.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70C0"/>
                </a:solidFill>
              </a:rPr>
              <a:t>Mert nincs bennük elbizakodottság, önteltség vagy nagyravágyás, csupán reménység és bizalom.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70C0"/>
                </a:solidFill>
              </a:rPr>
              <a:t>Mert megtapasztalják Isten szeretetét, amely gazdaggá tesz, megvigasztal és megelégít.</a:t>
            </a:r>
            <a:endParaRPr lang="hu-HU" sz="22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err="1" smtClean="0">
                <a:solidFill>
                  <a:srgbClr val="FF0000"/>
                </a:solidFill>
              </a:rPr>
              <a:t>Gianna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Jessen</a:t>
            </a:r>
            <a:endParaRPr lang="hu-HU" sz="24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 smtClean="0">
              <a:solidFill>
                <a:srgbClr val="FF000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sz="2000" dirty="0" smtClean="0">
                <a:solidFill>
                  <a:srgbClr val="0070C0"/>
                </a:solidFill>
              </a:rPr>
              <a:t>„Ha </a:t>
            </a:r>
            <a:r>
              <a:rPr lang="hu-HU" sz="2000" dirty="0">
                <a:solidFill>
                  <a:srgbClr val="0070C0"/>
                </a:solidFill>
              </a:rPr>
              <a:t>segítségül hívtok, és állhatatosan imádkoztok hozzám, akkor meghallgatlak benneteket. </a:t>
            </a:r>
            <a:r>
              <a:rPr lang="hu-HU" sz="2000" baseline="30000" dirty="0">
                <a:solidFill>
                  <a:srgbClr val="0070C0"/>
                </a:solidFill>
              </a:rPr>
              <a:t>13</a:t>
            </a:r>
            <a:r>
              <a:rPr lang="hu-HU" sz="2000" dirty="0">
                <a:solidFill>
                  <a:srgbClr val="0070C0"/>
                </a:solidFill>
              </a:rPr>
              <a:t>Ha kerestek majd, megtaláltok engem, ha teljes szívből kutattok utánam</a:t>
            </a:r>
            <a:r>
              <a:rPr lang="hu-HU" sz="2000" dirty="0" smtClean="0">
                <a:solidFill>
                  <a:srgbClr val="0070C0"/>
                </a:solidFill>
              </a:rPr>
              <a:t>.”</a:t>
            </a:r>
            <a:endParaRPr lang="hu-HU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Jer 29,12-13</a:t>
            </a:r>
          </a:p>
        </p:txBody>
      </p:sp>
    </p:spTree>
    <p:extLst>
      <p:ext uri="{BB962C8B-B14F-4D97-AF65-F5344CB8AC3E}">
        <p14:creationId xmlns:p14="http://schemas.microsoft.com/office/powerpoint/2010/main" val="19938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boldogság a hiány ellenére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6375869" cy="405972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Két évvel korábban született, mint </a:t>
            </a:r>
            <a:r>
              <a:rPr lang="hu-HU" dirty="0" err="1" smtClean="0"/>
              <a:t>Heath</a:t>
            </a:r>
            <a:r>
              <a:rPr lang="hu-HU" dirty="0" smtClean="0"/>
              <a:t> </a:t>
            </a:r>
            <a:r>
              <a:rPr lang="hu-HU" dirty="0" err="1" smtClean="0"/>
              <a:t>Ledger</a:t>
            </a:r>
            <a:r>
              <a:rPr lang="hu-HU" dirty="0" smtClean="0"/>
              <a:t>. Miközben meg akarták méreggel ölni édesanyja méhében, megszületett 10 órával a beavatkozás után.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Testi fogyatékosságai ellenére is boldogan tesz bizonyságot Isten szeretetéről, mely életben tartotta őt.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7030A0"/>
                </a:solidFill>
              </a:rPr>
              <a:t>„Vaknak, összeégettnek és halottnak kellene lennem, de nem vagyok. Már a fogantatásomtól kezdve gyűlöltek nagyon sokan. És még többen szerettek, de főleg Isten.  Én az Ő lánya vagyok. Jobb, ha nem szórakoznak Isten leányával.  Van egy jel a homlokomon, hogy:  „Ajánlom, légy kedves hozzám, mert az Atyám uralja a világot!”” (</a:t>
            </a:r>
            <a:r>
              <a:rPr lang="hu-HU" dirty="0" err="1" smtClean="0">
                <a:solidFill>
                  <a:srgbClr val="7030A0"/>
                </a:solidFill>
              </a:rPr>
              <a:t>Queen’s</a:t>
            </a:r>
            <a:r>
              <a:rPr lang="hu-HU" dirty="0" smtClean="0">
                <a:solidFill>
                  <a:srgbClr val="7030A0"/>
                </a:solidFill>
              </a:rPr>
              <a:t> Hall, Melbourne)</a:t>
            </a:r>
            <a:endParaRPr lang="hu-HU" dirty="0">
              <a:solidFill>
                <a:srgbClr val="7030A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199" y="2222500"/>
            <a:ext cx="4355265" cy="326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1115"/>
            <a:ext cx="4927600" cy="30797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848" y="3368139"/>
            <a:ext cx="4762500" cy="31527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25749"/>
            <a:ext cx="4381500" cy="406340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8870" y="3368139"/>
            <a:ext cx="5093130" cy="338838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775" y="-85361"/>
            <a:ext cx="6661150" cy="37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6476</TotalTime>
  <Words>948</Words>
  <Application>Microsoft Office PowerPoint</Application>
  <PresentationFormat>Szélesvásznú</PresentationFormat>
  <Paragraphs>92</Paragraphs>
  <Slides>12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Gallery</vt:lpstr>
      <vt:lpstr>Boldogok vagytok!</vt:lpstr>
      <vt:lpstr> máté evangéliuma 5. rész 1-16.  versek</vt:lpstr>
      <vt:lpstr> máté evangéliuma 5. rész 1-16.  versek</vt:lpstr>
      <vt:lpstr>Boldogok vagytok! bevezető gondolatok</vt:lpstr>
      <vt:lpstr>Boldogok vagytok! bevezető gondolatok</vt:lpstr>
      <vt:lpstr>PowerPoint-bemutató</vt:lpstr>
      <vt:lpstr>Boldogság a hiány ellenére</vt:lpstr>
      <vt:lpstr> boldogság a hiány ellenére</vt:lpstr>
      <vt:lpstr>PowerPoint-bemutató</vt:lpstr>
      <vt:lpstr>Boldogság a bűn felett aratott győzelem miatt</vt:lpstr>
      <vt:lpstr>Boldogság a jézussal vállalt közösség miatt</vt:lpstr>
      <vt:lpstr>Boldogok vagytok! ZÁRÓ GONDOLATOK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512</cp:revision>
  <cp:lastPrinted>2021-01-30T22:39:25Z</cp:lastPrinted>
  <dcterms:created xsi:type="dcterms:W3CDTF">2020-09-26T18:34:06Z</dcterms:created>
  <dcterms:modified xsi:type="dcterms:W3CDTF">2024-06-29T11:15:19Z</dcterms:modified>
</cp:coreProperties>
</file>