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0" r:id="rId3"/>
    <p:sldId id="337" r:id="rId4"/>
    <p:sldId id="330" r:id="rId5"/>
    <p:sldId id="318" r:id="rId6"/>
    <p:sldId id="309" r:id="rId7"/>
    <p:sldId id="339" r:id="rId8"/>
    <p:sldId id="311" r:id="rId9"/>
    <p:sldId id="340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Isten dicsőítése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Mint életstílus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Isten dicsőítése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>
                <a:solidFill>
                  <a:srgbClr val="C00000"/>
                </a:solidFill>
              </a:rPr>
              <a:t>zsoltárok</a:t>
            </a:r>
            <a:r>
              <a:rPr lang="hu-HU" sz="2800" dirty="0" smtClean="0">
                <a:solidFill>
                  <a:srgbClr val="C00000"/>
                </a:solidFill>
              </a:rPr>
              <a:t> 150.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2889227"/>
            <a:ext cx="1159952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1</a:t>
            </a:r>
            <a:r>
              <a:rPr lang="hu-HU" sz="2400" dirty="0"/>
              <a:t>Dicsérjétek az </a:t>
            </a:r>
            <a:r>
              <a:rPr lang="hu-HU" sz="2400" dirty="0" err="1"/>
              <a:t>URat</a:t>
            </a:r>
            <a:r>
              <a:rPr lang="hu-HU" sz="2400" dirty="0"/>
              <a:t>! Dicsérjétek Istent szentélyében, dicsérjétek a hatalmas égboltozaton!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2</a:t>
            </a:r>
            <a:r>
              <a:rPr lang="hu-HU" sz="2400" dirty="0" smtClean="0"/>
              <a:t>Dicsérjétek </a:t>
            </a:r>
            <a:r>
              <a:rPr lang="hu-HU" sz="2400" dirty="0"/>
              <a:t>hatalmas tetteiért, dicsérjétek nagyságához méltóan!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3</a:t>
            </a:r>
            <a:r>
              <a:rPr lang="hu-HU" sz="2400" dirty="0" smtClean="0"/>
              <a:t>Dicsérjétek </a:t>
            </a:r>
            <a:r>
              <a:rPr lang="hu-HU" sz="2400" dirty="0"/>
              <a:t>kürtzengéssel, dicsérjétek lanttal és hárfával!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4</a:t>
            </a:r>
            <a:r>
              <a:rPr lang="hu-HU" sz="2400" dirty="0" smtClean="0"/>
              <a:t>Dicsérjétek </a:t>
            </a:r>
            <a:r>
              <a:rPr lang="hu-HU" sz="2400" dirty="0"/>
              <a:t>dobbal, körtáncot járva, dicsérjétek citerával és fuvolával!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5</a:t>
            </a:r>
            <a:r>
              <a:rPr lang="hu-HU" sz="2400" dirty="0" smtClean="0"/>
              <a:t>Dicsérjétek </a:t>
            </a:r>
            <a:r>
              <a:rPr lang="hu-HU" sz="2400" dirty="0"/>
              <a:t>csengő cintányérral, dicsérjétek zengő cintányérral!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6</a:t>
            </a:r>
            <a:r>
              <a:rPr lang="hu-HU" sz="2400" dirty="0" smtClean="0"/>
              <a:t>Minden </a:t>
            </a:r>
            <a:r>
              <a:rPr lang="hu-HU" sz="2400" dirty="0"/>
              <a:t>lélek dicsérje az </a:t>
            </a:r>
            <a:r>
              <a:rPr lang="hu-HU" sz="2400" dirty="0" err="1"/>
              <a:t>URat</a:t>
            </a:r>
            <a:r>
              <a:rPr lang="hu-HU" sz="2400" dirty="0"/>
              <a:t>! Dicsérjétek az </a:t>
            </a:r>
            <a:r>
              <a:rPr lang="hu-HU" sz="2400" dirty="0" err="1"/>
              <a:t>URat</a:t>
            </a:r>
            <a:r>
              <a:rPr lang="hu-HU" sz="2400" dirty="0"/>
              <a:t>!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376"/>
            <a:ext cx="121920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Isten dicsőítése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40099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Nem tud mindenki dicsőíteni</a:t>
            </a:r>
            <a:endParaRPr lang="hu-HU" sz="2800" dirty="0" smtClean="0">
              <a:solidFill>
                <a:srgbClr val="7030A0"/>
              </a:solidFill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400" dirty="0" smtClean="0"/>
              <a:t>nem képesség vagy alkalmasság kérdése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400" dirty="0">
                <a:solidFill>
                  <a:srgbClr val="C00000"/>
                </a:solidFill>
              </a:rPr>
              <a:t>b</a:t>
            </a:r>
            <a:r>
              <a:rPr lang="hu-HU" sz="2400" dirty="0" smtClean="0">
                <a:solidFill>
                  <a:srgbClr val="C00000"/>
                </a:solidFill>
              </a:rPr>
              <a:t>izalom </a:t>
            </a:r>
            <a:r>
              <a:rPr lang="hu-HU" sz="2400" dirty="0" smtClean="0"/>
              <a:t>kérdése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u-HU" sz="1200" dirty="0">
              <a:solidFill>
                <a:srgbClr val="C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800" dirty="0" smtClean="0"/>
              <a:t>William James: </a:t>
            </a:r>
            <a:r>
              <a:rPr lang="hu-HU" sz="2800" dirty="0" smtClean="0">
                <a:solidFill>
                  <a:srgbClr val="0070C0"/>
                </a:solidFill>
              </a:rPr>
              <a:t>„Nemzedékem legnagyobb felfedezése az, hogy az emberek megváltoztathatják az életüket azáltal, hogy megváltoztatják a hozzáállásukat.”</a:t>
            </a:r>
            <a:endParaRPr lang="hu-HU" sz="28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u-HU" sz="2800" dirty="0">
              <a:solidFill>
                <a:srgbClr val="C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Róm 12,1-2: „…változzatok meg értelmetek megújulásával…”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47" y="2060618"/>
            <a:ext cx="5592803" cy="479738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Hálaadás mint dicsőítés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Isten dicsőítése a hálaadással kezdődik</a:t>
            </a:r>
            <a:endParaRPr lang="hu-HU" sz="26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i="1" dirty="0"/>
              <a:t>a</a:t>
            </a:r>
            <a:r>
              <a:rPr lang="hu-HU" sz="2200" i="1" dirty="0" smtClean="0"/>
              <a:t> zenés, énekes dicsőítés csak a jéghegy csúcsa</a:t>
            </a:r>
            <a:endParaRPr lang="hu-HU" sz="22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i="1" dirty="0" smtClean="0"/>
              <a:t>1Kor 10,31: „…mindent Isten dicsőségére tegyetek.”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 smtClean="0">
              <a:solidFill>
                <a:srgbClr val="C0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Aki hálaadással áldozik, az dicsőít engem, és aki ilyen úton jár, annak mutatom meg Isten szabadítását</a:t>
            </a:r>
            <a:r>
              <a:rPr lang="hu-HU" sz="1800" dirty="0" smtClean="0">
                <a:solidFill>
                  <a:srgbClr val="0070C0"/>
                </a:solidFill>
              </a:rPr>
              <a:t>.</a:t>
            </a:r>
            <a:r>
              <a:rPr lang="hu-HU" sz="1800" dirty="0" smtClean="0">
                <a:solidFill>
                  <a:srgbClr val="0070C0"/>
                </a:solidFill>
              </a:rPr>
              <a:t>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Zsolt</a:t>
            </a:r>
            <a:r>
              <a:rPr lang="hu-HU" sz="1800" dirty="0" smtClean="0">
                <a:solidFill>
                  <a:srgbClr val="0070C0"/>
                </a:solidFill>
              </a:rPr>
              <a:t> 50,23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Istent dicsőítő élet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Amikor az apák tanítják </a:t>
            </a:r>
            <a:r>
              <a:rPr lang="hu-HU" sz="2400" dirty="0" err="1" smtClean="0">
                <a:solidFill>
                  <a:srgbClr val="C00000"/>
                </a:solidFill>
              </a:rPr>
              <a:t>fiaikat</a:t>
            </a:r>
            <a:r>
              <a:rPr lang="hu-HU" sz="2400" dirty="0" smtClean="0">
                <a:solidFill>
                  <a:srgbClr val="C00000"/>
                </a:solidFill>
              </a:rPr>
              <a:t> Isten hűséges voltára </a:t>
            </a:r>
            <a:r>
              <a:rPr lang="hu-HU" sz="2400" dirty="0" smtClean="0">
                <a:solidFill>
                  <a:srgbClr val="0070C0"/>
                </a:solidFill>
              </a:rPr>
              <a:t>– Ézs 38,19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Amikor segítségül hívjuk Istent</a:t>
            </a:r>
            <a:r>
              <a:rPr lang="hu-HU" sz="2400" dirty="0" smtClean="0">
                <a:solidFill>
                  <a:srgbClr val="0070C0"/>
                </a:solidFill>
              </a:rPr>
              <a:t> – Zsolt 50-15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Engedelmességünk és áldozatkész életünk</a:t>
            </a:r>
            <a:r>
              <a:rPr lang="hu-HU" sz="2400" dirty="0" smtClean="0">
                <a:solidFill>
                  <a:srgbClr val="0070C0"/>
                </a:solidFill>
              </a:rPr>
              <a:t> – Jn 12,20kk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gyógyulásaink </a:t>
            </a:r>
            <a:r>
              <a:rPr lang="hu-HU" sz="2400" dirty="0" smtClean="0">
                <a:solidFill>
                  <a:srgbClr val="0070C0"/>
                </a:solidFill>
              </a:rPr>
              <a:t>– Jn 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Amikor szeretjük egymást </a:t>
            </a:r>
            <a:r>
              <a:rPr lang="hu-HU" sz="2400" dirty="0" smtClean="0">
                <a:solidFill>
                  <a:srgbClr val="0070C0"/>
                </a:solidFill>
              </a:rPr>
              <a:t>– Jn 13,34-35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kölcsönös egyetértés </a:t>
            </a:r>
            <a:r>
              <a:rPr lang="hu-HU" sz="2400" dirty="0" smtClean="0">
                <a:solidFill>
                  <a:srgbClr val="0070C0"/>
                </a:solidFill>
              </a:rPr>
              <a:t>– Róm 15,6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megélt egység </a:t>
            </a:r>
            <a:r>
              <a:rPr lang="hu-HU" sz="2400" dirty="0" smtClean="0">
                <a:solidFill>
                  <a:srgbClr val="0070C0"/>
                </a:solidFill>
              </a:rPr>
              <a:t>– Zsolt 133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Az Isten igéje szerinti élet </a:t>
            </a:r>
            <a:r>
              <a:rPr lang="hu-HU" sz="2400" dirty="0" smtClean="0">
                <a:solidFill>
                  <a:srgbClr val="0070C0"/>
                </a:solidFill>
              </a:rPr>
              <a:t>– 1Kor 6,19-20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jószívű adomány és adakozás </a:t>
            </a:r>
            <a:r>
              <a:rPr lang="hu-HU" sz="2400" dirty="0" smtClean="0">
                <a:solidFill>
                  <a:srgbClr val="0070C0"/>
                </a:solidFill>
              </a:rPr>
              <a:t>– 2Kor 9,13-14; </a:t>
            </a:r>
            <a:r>
              <a:rPr lang="hu-HU" sz="2400" dirty="0" err="1" smtClean="0">
                <a:solidFill>
                  <a:srgbClr val="0070C0"/>
                </a:solidFill>
              </a:rPr>
              <a:t>Mal</a:t>
            </a:r>
            <a:r>
              <a:rPr lang="hu-HU" sz="2400" dirty="0" smtClean="0">
                <a:solidFill>
                  <a:srgbClr val="0070C0"/>
                </a:solidFill>
              </a:rPr>
              <a:t>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megváltozott élet </a:t>
            </a:r>
            <a:r>
              <a:rPr lang="hu-HU" sz="2400" dirty="0" smtClean="0">
                <a:solidFill>
                  <a:srgbClr val="0070C0"/>
                </a:solidFill>
              </a:rPr>
              <a:t>– </a:t>
            </a:r>
            <a:r>
              <a:rPr lang="hu-HU" sz="2400" dirty="0" err="1" smtClean="0">
                <a:solidFill>
                  <a:srgbClr val="0070C0"/>
                </a:solidFill>
              </a:rPr>
              <a:t>Gal</a:t>
            </a:r>
            <a:r>
              <a:rPr lang="hu-HU" sz="2400" dirty="0" smtClean="0">
                <a:solidFill>
                  <a:srgbClr val="0070C0"/>
                </a:solidFill>
              </a:rPr>
              <a:t> 1,22-24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Az ige terjedése</a:t>
            </a:r>
            <a:r>
              <a:rPr lang="hu-HU" sz="2200" dirty="0" smtClean="0"/>
              <a:t>; </a:t>
            </a:r>
            <a:r>
              <a:rPr lang="hu-HU" sz="2200" dirty="0" smtClean="0">
                <a:solidFill>
                  <a:srgbClr val="C00000"/>
                </a:solidFill>
              </a:rPr>
              <a:t>az Istenbe vetett bizalom</a:t>
            </a:r>
            <a:r>
              <a:rPr lang="hu-HU" sz="2200" dirty="0" smtClean="0"/>
              <a:t>; </a:t>
            </a:r>
            <a:r>
              <a:rPr lang="hu-HU" sz="2200" dirty="0" smtClean="0">
                <a:solidFill>
                  <a:srgbClr val="C00000"/>
                </a:solidFill>
              </a:rPr>
              <a:t>Krisztus kitartó szeretete</a:t>
            </a:r>
            <a:r>
              <a:rPr lang="hu-HU" sz="2200" dirty="0" smtClean="0"/>
              <a:t> </a:t>
            </a:r>
            <a:r>
              <a:rPr lang="hu-HU" sz="2200" dirty="0" smtClean="0">
                <a:solidFill>
                  <a:srgbClr val="0070C0"/>
                </a:solidFill>
              </a:rPr>
              <a:t>– 2Thessz 3,1-5</a:t>
            </a:r>
            <a:endParaRPr lang="hu-HU" sz="2200" dirty="0" smtClean="0">
              <a:solidFill>
                <a:srgbClr val="0070C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Úgy ragyogjon a ti világosságotok az emberek előtt, hogy lássák jó cselekedeteiteket, és dicsőítsék a ti mennyei </a:t>
            </a:r>
            <a:r>
              <a:rPr lang="hu-HU" sz="1800" dirty="0" smtClean="0">
                <a:solidFill>
                  <a:srgbClr val="0070C0"/>
                </a:solidFill>
              </a:rPr>
              <a:t>Atyátokat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</a:t>
            </a:r>
            <a:r>
              <a:rPr lang="hu-HU" sz="1800" dirty="0" smtClean="0">
                <a:solidFill>
                  <a:srgbClr val="0070C0"/>
                </a:solidFill>
              </a:rPr>
              <a:t> 5,16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 dicsőítés mint életstílus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tisztességes élet dicsőíti Istent, főleg, ha még mások javára is élünk.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Dicsőítő életstílus az 1Pt 4 szerint: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C00000"/>
                </a:solidFill>
              </a:rPr>
              <a:t>az egymás iránti kitartó szeretet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C00000"/>
                </a:solidFill>
              </a:rPr>
              <a:t>a zúgolódás nélküli vendégszeretet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C00000"/>
                </a:solidFill>
              </a:rPr>
              <a:t>a</a:t>
            </a:r>
            <a:r>
              <a:rPr lang="hu-HU" sz="2400" dirty="0" smtClean="0">
                <a:solidFill>
                  <a:srgbClr val="C00000"/>
                </a:solidFill>
              </a:rPr>
              <a:t>z egymás felé végzett szolgálat az Istentől kapott ajándékaink szerint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>
                <a:solidFill>
                  <a:srgbClr val="C00000"/>
                </a:solidFill>
              </a:rPr>
              <a:t>a</a:t>
            </a:r>
            <a:r>
              <a:rPr lang="hu-HU" sz="2400" dirty="0" smtClean="0">
                <a:solidFill>
                  <a:srgbClr val="C00000"/>
                </a:solidFill>
              </a:rPr>
              <a:t>z alázattal viselt üldöztetés illetve megaláztatás</a:t>
            </a: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C0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Tisztességesen éljetek a pogányok között, hogy ha valamivel rágalmaznak titeket, mint gonosztevőket, a ti jó cselekedeteiteket látva, dicsőítsék Istent a meglátogatás </a:t>
            </a:r>
            <a:r>
              <a:rPr lang="hu-HU" sz="1800" dirty="0" smtClean="0">
                <a:solidFill>
                  <a:srgbClr val="0070C0"/>
                </a:solidFill>
              </a:rPr>
              <a:t>napján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1P</a:t>
            </a:r>
            <a:r>
              <a:rPr lang="hu-HU" sz="1800" dirty="0" smtClean="0">
                <a:solidFill>
                  <a:srgbClr val="0070C0"/>
                </a:solidFill>
              </a:rPr>
              <a:t>t 2,12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Isten dicsőítése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72021" y="2024732"/>
            <a:ext cx="9607521" cy="4057413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ÉLETÜNK HIVATÁSA ISTEN DICSŐÍTÉSE</a:t>
            </a:r>
            <a:endParaRPr lang="hu-HU" sz="2400" dirty="0" smtClean="0">
              <a:solidFill>
                <a:srgbClr val="7030A0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GYÜLEKEZETÜNK VEZÉRIGÉJE: JEL 14,7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„FÉLJÉTEK AZ ISTENT ÉS NEKI ADJATOK DICSŐSÉGET!”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u-HU" sz="2400" dirty="0">
              <a:solidFill>
                <a:srgbClr val="C00000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„AKI HÁLÁVAL ÁLDOZIK, AZ DICSŐÍT ENGEM.”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1THESSZ 5,18;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EF 5,19-20;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ZSOLT 137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u-HU" sz="2400" dirty="0">
              <a:solidFill>
                <a:srgbClr val="C00000"/>
              </a:solidFill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 MEGELÉGEDETTSÉG IS DICSŐÍTI ISTENT</a:t>
            </a:r>
            <a:endParaRPr lang="hu-HU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4865</TotalTime>
  <Words>409</Words>
  <Application>Microsoft Office PowerPoint</Application>
  <PresentationFormat>Szélesvásznú</PresentationFormat>
  <Paragraphs>69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Isten dicsőítése</vt:lpstr>
      <vt:lpstr>Isten dicsőítése zsoltárok 150. rész 1-6. versek</vt:lpstr>
      <vt:lpstr>PowerPoint-bemutató</vt:lpstr>
      <vt:lpstr>Isten dicsőítése bevezető gondolatok</vt:lpstr>
      <vt:lpstr>Hálaadás mint dicsőítés</vt:lpstr>
      <vt:lpstr>Istent dicsőítő élet</vt:lpstr>
      <vt:lpstr>A dicsőítés mint életstílus</vt:lpstr>
      <vt:lpstr>Isten dicsőítése záró gondolatok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497</cp:revision>
  <cp:lastPrinted>2023-11-16T10:36:53Z</cp:lastPrinted>
  <dcterms:created xsi:type="dcterms:W3CDTF">2020-09-26T18:34:06Z</dcterms:created>
  <dcterms:modified xsi:type="dcterms:W3CDTF">2024-06-22T21:01:38Z</dcterms:modified>
</cp:coreProperties>
</file>