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30" r:id="rId3"/>
    <p:sldId id="345" r:id="rId4"/>
    <p:sldId id="346" r:id="rId5"/>
    <p:sldId id="347" r:id="rId6"/>
    <p:sldId id="329" r:id="rId7"/>
    <p:sldId id="341" r:id="rId8"/>
    <p:sldId id="319" r:id="rId9"/>
    <p:sldId id="340" r:id="rId10"/>
    <p:sldId id="31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0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2024. 08. 17.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2024. 08. 17.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3077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8334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5501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99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Jézus az isten fia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Csak mondták neked, vagy ismered őt személyesen?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3223" y="804889"/>
            <a:ext cx="9953897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az isten fia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9217" y="1864194"/>
            <a:ext cx="9605635" cy="434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Én is az Isten gyermeke!?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Ha még csak beszéltek neked Jézusról, akkor még nem értheted igazán, ki is ő valójában.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Keresd a személyes kapcsolatot.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Építs Jézussal barátságot. Ő legyen a legjobb barátod!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nemcsak testvéred vagy barátod, hanem királyod is!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Jézust befogadni nem csak a személyes ismeretség miatt fontos, hanem az Úr szolgálata miatt is.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Cselekedned kell az Ő akaratát!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Nem önmagadért élsz, hanem Érte! (Ugye, érted, hogy ez mit jelent?)</a:t>
            </a:r>
          </a:p>
        </p:txBody>
      </p:sp>
    </p:spTree>
    <p:extLst>
      <p:ext uri="{BB962C8B-B14F-4D97-AF65-F5344CB8AC3E}">
        <p14:creationId xmlns:p14="http://schemas.microsoft.com/office/powerpoint/2010/main" val="372112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14. rész 13-36.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3423451"/>
            <a:ext cx="118030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13</a:t>
            </a:r>
            <a:r>
              <a:rPr lang="hu-HU" sz="2400" dirty="0"/>
              <a:t>Amikor meghallotta ezt Jézus, eltávozott onnan hajón egy lakatlan helyre egyedül. Amikor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meghallotta </a:t>
            </a:r>
            <a:r>
              <a:rPr lang="hu-HU" sz="2400" dirty="0"/>
              <a:t>ezt a sokaság, gyalog követte őt a városokból. </a:t>
            </a:r>
            <a:r>
              <a:rPr lang="hu-HU" sz="2400" baseline="30000" dirty="0"/>
              <a:t>14</a:t>
            </a:r>
            <a:r>
              <a:rPr lang="hu-HU" sz="2400" dirty="0"/>
              <a:t>Amikor Jézus kiszállt, és meglátta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nagy sokaságot, megszánta őket, és meggyógyította betegeiket</a:t>
            </a:r>
            <a:r>
              <a:rPr lang="hu-HU" sz="2400" dirty="0" smtClean="0"/>
              <a:t>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14. rész 13-36.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56"/>
            <a:ext cx="122188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15</a:t>
            </a:r>
            <a:r>
              <a:rPr lang="hu-HU" sz="2400" dirty="0" smtClean="0"/>
              <a:t>Amikor </a:t>
            </a:r>
            <a:r>
              <a:rPr lang="hu-HU" sz="2400" dirty="0"/>
              <a:t>esteledett, odamentek hozzá tanítványai, és ezt mondták: Lakatlan ez a hely, és későre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jár</a:t>
            </a:r>
            <a:r>
              <a:rPr lang="hu-HU" sz="2400" dirty="0"/>
              <a:t>. Bocsásd el a sokaságot, hogy menjenek a falvakba, és vegyenek élelmet maguknak. </a:t>
            </a:r>
            <a:r>
              <a:rPr lang="hu-HU" sz="2400" baseline="30000" dirty="0"/>
              <a:t>16</a:t>
            </a:r>
            <a:r>
              <a:rPr lang="hu-HU" sz="2400" dirty="0"/>
              <a:t>Jézus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azonban </a:t>
            </a:r>
            <a:r>
              <a:rPr lang="hu-HU" sz="2400" dirty="0"/>
              <a:t>ezt mondta nekik: Nem kell elmenniük: ti adjatok nekik enni! </a:t>
            </a:r>
            <a:r>
              <a:rPr lang="hu-HU" sz="2400" baseline="30000" dirty="0"/>
              <a:t>17</a:t>
            </a:r>
            <a:r>
              <a:rPr lang="hu-HU" sz="2400" dirty="0"/>
              <a:t>Ők így válaszoltak: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Nincs </a:t>
            </a:r>
            <a:r>
              <a:rPr lang="hu-HU" sz="2400" dirty="0"/>
              <a:t>itt egyebünk, csak öt kenyerünk és két halunk. </a:t>
            </a:r>
            <a:r>
              <a:rPr lang="hu-HU" sz="2400" baseline="30000" dirty="0"/>
              <a:t>18</a:t>
            </a:r>
            <a:r>
              <a:rPr lang="hu-HU" sz="2400" dirty="0"/>
              <a:t>Ő pedig ezt mondta: Hozzátok nekem ide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azokat</a:t>
            </a:r>
            <a:r>
              <a:rPr lang="hu-HU" sz="2400" dirty="0"/>
              <a:t>! </a:t>
            </a:r>
            <a:r>
              <a:rPr lang="hu-HU" sz="2400" baseline="30000" dirty="0"/>
              <a:t>19</a:t>
            </a:r>
            <a:r>
              <a:rPr lang="hu-HU" sz="2400" dirty="0"/>
              <a:t>Ekkor megparancsolta a sokaságnak, hogy telepedjenek le a fűre, azután vette az öt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kenyeret </a:t>
            </a:r>
            <a:r>
              <a:rPr lang="hu-HU" sz="2400" dirty="0"/>
              <a:t>és a két halat, feltekintett az égre, megáldotta és megtörte a kenyereket, és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tanítványoknak </a:t>
            </a:r>
            <a:r>
              <a:rPr lang="hu-HU" sz="2400" dirty="0"/>
              <a:t>adta, a tanítványok pedig a sokaságnak. </a:t>
            </a:r>
            <a:r>
              <a:rPr lang="hu-HU" sz="2400" baseline="30000" dirty="0"/>
              <a:t>20</a:t>
            </a:r>
            <a:r>
              <a:rPr lang="hu-HU" sz="2400" dirty="0"/>
              <a:t>Miután valamennyien ettek és jóllaktak,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összeszedték </a:t>
            </a:r>
            <a:r>
              <a:rPr lang="hu-HU" sz="2400" dirty="0"/>
              <a:t>a maradék darabokat, tizenkét tele kosárral. </a:t>
            </a:r>
            <a:r>
              <a:rPr lang="hu-HU" sz="2400" baseline="30000" dirty="0"/>
              <a:t>21</a:t>
            </a:r>
            <a:r>
              <a:rPr lang="hu-HU" sz="2400" dirty="0"/>
              <a:t>Aki pedig evett, mintegy ötezer férfi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volt</a:t>
            </a:r>
            <a:r>
              <a:rPr lang="hu-HU" sz="2400" dirty="0"/>
              <a:t>, az asszonyokat és a gyermekeket nem számítva.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6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14. rész 13-36.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1946124"/>
            <a:ext cx="1211742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22</a:t>
            </a:r>
            <a:r>
              <a:rPr lang="hu-HU" sz="2400" dirty="0"/>
              <a:t>Ezután nyomban sürgetni kezdte tanítványait, hogy szálljanak hajóba, és menjenek át előtte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túlsó </a:t>
            </a:r>
            <a:r>
              <a:rPr lang="hu-HU" sz="2400" dirty="0"/>
              <a:t>partra, amíg ő elbocsátja a sokaságot. </a:t>
            </a:r>
            <a:r>
              <a:rPr lang="hu-HU" sz="2400" baseline="30000" dirty="0"/>
              <a:t>23</a:t>
            </a:r>
            <a:r>
              <a:rPr lang="hu-HU" sz="2400" dirty="0"/>
              <a:t>Miután elbocsátotta a sokaságot, egyedül felment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hegyre imádkozni. Amikor beesteledett, egyedül volt ott.</a:t>
            </a:r>
            <a:br>
              <a:rPr lang="hu-HU" sz="2400" dirty="0"/>
            </a:br>
            <a:r>
              <a:rPr lang="hu-HU" sz="2400" baseline="30000" dirty="0"/>
              <a:t>24</a:t>
            </a:r>
            <a:r>
              <a:rPr lang="hu-HU" sz="2400" dirty="0"/>
              <a:t>A hajó pedig már messze eltávolodott a parttól, és a hullámok között hányódott, mert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ellenszél </a:t>
            </a:r>
            <a:r>
              <a:rPr lang="hu-HU" sz="2400" dirty="0"/>
              <a:t>volt. </a:t>
            </a:r>
            <a:r>
              <a:rPr lang="hu-HU" sz="2400" baseline="30000" dirty="0"/>
              <a:t>25</a:t>
            </a:r>
            <a:r>
              <a:rPr lang="hu-HU" sz="2400" dirty="0"/>
              <a:t>Már hajnalodott, amikor Jézus odament hozzájuk a tengeren járva. </a:t>
            </a:r>
            <a:r>
              <a:rPr lang="hu-HU" sz="2400" baseline="30000" dirty="0"/>
              <a:t>26</a:t>
            </a:r>
            <a:r>
              <a:rPr lang="hu-HU" sz="2400" dirty="0"/>
              <a:t>Mikor pedig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tanítványok meglátták, hogy a tengeren jár, megrémültek, és ezt mondták: Kísértet ez!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ijedtükben </a:t>
            </a:r>
            <a:r>
              <a:rPr lang="hu-HU" sz="2400" dirty="0"/>
              <a:t>felkiáltottak. </a:t>
            </a:r>
            <a:r>
              <a:rPr lang="hu-HU" sz="2400" baseline="30000" dirty="0"/>
              <a:t>27</a:t>
            </a:r>
            <a:r>
              <a:rPr lang="hu-HU" sz="2400" dirty="0"/>
              <a:t>De Jézus azonnal megszólította őket, és ezt mondta: Bízzatok, én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vagyok</a:t>
            </a:r>
            <a:r>
              <a:rPr lang="hu-HU" sz="2400" dirty="0"/>
              <a:t>, ne féljetek! </a:t>
            </a:r>
            <a:r>
              <a:rPr lang="hu-HU" sz="2400" baseline="30000" dirty="0"/>
              <a:t>28</a:t>
            </a:r>
            <a:r>
              <a:rPr lang="hu-HU" sz="2400" dirty="0"/>
              <a:t>Péter ekkor így válaszolt neki: Uram, ha te vagy az, parancsold meg, hogy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odamenjek </a:t>
            </a:r>
            <a:r>
              <a:rPr lang="hu-HU" sz="2400" dirty="0"/>
              <a:t>hozzád a vízen! </a:t>
            </a:r>
            <a:r>
              <a:rPr lang="hu-HU" sz="2400" baseline="30000" dirty="0"/>
              <a:t>29</a:t>
            </a:r>
            <a:r>
              <a:rPr lang="hu-HU" sz="2400" dirty="0"/>
              <a:t>Ő pedig így szólt: Jöjj! És Péter, kiszállva a hajóból, járni kezdett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vízen</a:t>
            </a:r>
            <a:r>
              <a:rPr lang="hu-HU" sz="2400" dirty="0"/>
              <a:t>, és elindult Jézus felé. </a:t>
            </a:r>
            <a:r>
              <a:rPr lang="hu-HU" sz="2400" baseline="30000" dirty="0"/>
              <a:t>30</a:t>
            </a:r>
            <a:r>
              <a:rPr lang="hu-HU" sz="2400" dirty="0"/>
              <a:t>Amikor azonban az erős szélre figyelt, megijedt, és amint süllyedni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kezdett</a:t>
            </a:r>
            <a:r>
              <a:rPr lang="hu-HU" sz="2400" dirty="0"/>
              <a:t>, felkiáltott: Uram, ments meg! </a:t>
            </a:r>
            <a:endParaRPr lang="hu-HU" sz="2400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90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14. rész 13-36.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869454"/>
            <a:ext cx="1190845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31</a:t>
            </a:r>
            <a:r>
              <a:rPr lang="hu-HU" sz="2400" dirty="0"/>
              <a:t>Jézus pedig azonnal kinyújtotta a kezét, megragadta őt, és ezt mondta neki: Kicsinyhitű, miért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kételkedtél</a:t>
            </a:r>
            <a:r>
              <a:rPr lang="hu-HU" sz="2400" dirty="0"/>
              <a:t>? </a:t>
            </a:r>
            <a:r>
              <a:rPr lang="hu-HU" sz="2400" baseline="30000" dirty="0"/>
              <a:t>32</a:t>
            </a:r>
            <a:r>
              <a:rPr lang="hu-HU" sz="2400" dirty="0"/>
              <a:t>És amint beszálltak a hajóba, elült a szél. </a:t>
            </a:r>
            <a:r>
              <a:rPr lang="hu-HU" sz="2400" baseline="30000" dirty="0"/>
              <a:t>33</a:t>
            </a:r>
            <a:r>
              <a:rPr lang="hu-HU" sz="2400" dirty="0"/>
              <a:t>A hajóban levők pedig leborultak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előtte</a:t>
            </a:r>
            <a:r>
              <a:rPr lang="hu-HU" sz="2400" dirty="0"/>
              <a:t>, és ezt mondták: Valóban Isten Fia vagy!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34</a:t>
            </a:r>
            <a:r>
              <a:rPr lang="hu-HU" sz="2400" dirty="0"/>
              <a:t>Átkelve </a:t>
            </a:r>
            <a:r>
              <a:rPr lang="hu-HU" sz="2400" dirty="0" err="1"/>
              <a:t>Genezáretnél</a:t>
            </a:r>
            <a:r>
              <a:rPr lang="hu-HU" sz="2400" dirty="0"/>
              <a:t> értek partot. </a:t>
            </a:r>
            <a:r>
              <a:rPr lang="hu-HU" sz="2400" baseline="30000" dirty="0"/>
              <a:t>35</a:t>
            </a:r>
            <a:r>
              <a:rPr lang="hu-HU" sz="2400" dirty="0"/>
              <a:t>Amikor felismerték őt annak a helynek a lakói, hírül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adták </a:t>
            </a:r>
            <a:r>
              <a:rPr lang="hu-HU" sz="2400" dirty="0"/>
              <a:t>az egész környéken, és odavittek hozzá minden beteget, </a:t>
            </a:r>
            <a:r>
              <a:rPr lang="hu-HU" sz="2400" baseline="30000" dirty="0"/>
              <a:t>36</a:t>
            </a:r>
            <a:r>
              <a:rPr lang="hu-HU" sz="2400" dirty="0"/>
              <a:t>és kérték őt, hogy legalább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ruhája </a:t>
            </a:r>
            <a:r>
              <a:rPr lang="hu-HU" sz="2400" dirty="0"/>
              <a:t>szegélyét megérinthessék. És aki csak megérintette, meggyógyult. </a:t>
            </a:r>
            <a:endParaRPr lang="hu-HU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72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az isten fia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40131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Máté evangéliumának a közepénél tartunk. Mindannak a jelentősége, amit eddig elmondott Jézusról, és mindazoknak is, amit ezután még el fog mondani róla, azon áll vagy bukik, hogy kicsoda Jézus valójában.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Már a 13. fejezet is ezzel a kérdéssel záródik: kicsoda Jézus?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A názáretiek adnak is egyfajta választ erre a kérdésre, jóllehet nem adnak magyarázatot a benne levő bölcsességre és csodatevő erőre.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14. fejezet a Jézus által működő csodatevő erők miatt foglalkozik Jézus kilétével. Ki lehet ő tulajdonképpen?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Az első válasz, amit erre a kérdésre kapunk az, hogy ő nem Keresztelő János.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A fejezet további eseményei sorban mind Jézus Krisztus személyére adott válaszként sorakoznak egymás után, ha nem önálló történésekként olvassuk a beszámolókat.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8421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</a:t>
            </a:r>
            <a:r>
              <a:rPr lang="hu-HU" smtClean="0"/>
              <a:t>az isten fia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40131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err="1" smtClean="0">
                <a:solidFill>
                  <a:srgbClr val="7030A0"/>
                </a:solidFill>
              </a:rPr>
              <a:t>Lássunk</a:t>
            </a:r>
            <a:r>
              <a:rPr lang="hu-HU" sz="2800" dirty="0" smtClean="0">
                <a:solidFill>
                  <a:srgbClr val="7030A0"/>
                </a:solidFill>
              </a:rPr>
              <a:t> egy teljesebb képet! Jézusnak …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/>
              <a:t>b</a:t>
            </a:r>
            <a:r>
              <a:rPr lang="hu-HU" sz="2600" dirty="0" smtClean="0"/>
              <a:t>ölcsessége van (</a:t>
            </a:r>
            <a:r>
              <a:rPr lang="hu-HU" sz="2000" dirty="0" smtClean="0"/>
              <a:t>Jézus</a:t>
            </a:r>
            <a:r>
              <a:rPr lang="hu-HU" sz="2600" dirty="0" smtClean="0"/>
              <a:t> </a:t>
            </a:r>
            <a:r>
              <a:rPr lang="hu-HU" sz="2000" dirty="0" smtClean="0"/>
              <a:t>Názáretben, 13,53-58</a:t>
            </a:r>
            <a:r>
              <a:rPr lang="hu-HU" sz="2600" dirty="0" smtClean="0"/>
              <a:t>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/>
              <a:t>c</a:t>
            </a:r>
            <a:r>
              <a:rPr lang="hu-HU" sz="2600" dirty="0" smtClean="0"/>
              <a:t>sodatevő ereje van (</a:t>
            </a:r>
            <a:r>
              <a:rPr lang="hu-HU" sz="2000" dirty="0" smtClean="0"/>
              <a:t>Keresztelő János halála, 14,1-12</a:t>
            </a:r>
            <a:r>
              <a:rPr lang="hu-HU" sz="2600" dirty="0" smtClean="0"/>
              <a:t>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C00000"/>
                </a:solidFill>
              </a:rPr>
              <a:t>ételt ad a pusztában </a:t>
            </a:r>
            <a:r>
              <a:rPr lang="hu-HU" sz="2600" dirty="0"/>
              <a:t>(</a:t>
            </a:r>
            <a:r>
              <a:rPr lang="hu-HU" sz="2000" dirty="0"/>
              <a:t>Ötezer ember megvendégelése, </a:t>
            </a:r>
            <a:r>
              <a:rPr lang="hu-HU" sz="2000" dirty="0" smtClean="0"/>
              <a:t>14,13-21</a:t>
            </a:r>
            <a:r>
              <a:rPr lang="hu-HU" sz="2600" dirty="0"/>
              <a:t>)</a:t>
            </a:r>
            <a:endParaRPr lang="hu-HU" sz="26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/>
              <a:t>hatalma van a természeti erők felett (</a:t>
            </a:r>
            <a:r>
              <a:rPr lang="hu-HU" sz="2000" dirty="0" smtClean="0"/>
              <a:t>Jézus a tengeren jár, 14,22-33</a:t>
            </a:r>
            <a:r>
              <a:rPr lang="hu-HU" sz="2600" dirty="0" smtClean="0"/>
              <a:t>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/>
              <a:t>hatalma van a betegségek felett </a:t>
            </a:r>
            <a:r>
              <a:rPr lang="hu-HU" sz="2400" dirty="0"/>
              <a:t>(</a:t>
            </a:r>
            <a:r>
              <a:rPr lang="hu-HU" sz="2000" dirty="0"/>
              <a:t>Jézus sok beteget meggyógyít, 14,34-36</a:t>
            </a:r>
            <a:r>
              <a:rPr lang="hu-HU" sz="2400" dirty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A tanítványok megnyilvánulása Máté bizonyságtételének a csúcspontja: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FF0000"/>
                </a:solidFill>
              </a:rPr>
              <a:t>„VALÓBAN ISTEN FIA VAGY!”</a:t>
            </a:r>
            <a:endParaRPr lang="hu-HU" sz="28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3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Ismered az isten fiát?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„Az </a:t>
            </a:r>
            <a:r>
              <a:rPr lang="hu-HU" sz="2000" dirty="0">
                <a:solidFill>
                  <a:srgbClr val="0070C0"/>
                </a:solidFill>
              </a:rPr>
              <a:t>Ige volt az igazi világosság, amely megvilágosít minden embert: ő jött el a világba. </a:t>
            </a:r>
            <a:r>
              <a:rPr lang="hu-HU" sz="2000" baseline="30000" dirty="0">
                <a:solidFill>
                  <a:srgbClr val="0070C0"/>
                </a:solidFill>
              </a:rPr>
              <a:t> </a:t>
            </a:r>
            <a:r>
              <a:rPr lang="hu-HU" sz="2000" dirty="0" smtClean="0">
                <a:solidFill>
                  <a:srgbClr val="0070C0"/>
                </a:solidFill>
              </a:rPr>
              <a:t>A </a:t>
            </a:r>
            <a:r>
              <a:rPr lang="hu-HU" sz="2000" dirty="0">
                <a:solidFill>
                  <a:srgbClr val="0070C0"/>
                </a:solidFill>
              </a:rPr>
              <a:t>világban volt, és a világ általa lett, de a világ nem ismerte meg </a:t>
            </a:r>
            <a:r>
              <a:rPr lang="hu-HU" sz="2000" dirty="0" smtClean="0">
                <a:solidFill>
                  <a:srgbClr val="0070C0"/>
                </a:solidFill>
              </a:rPr>
              <a:t>őt…”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Jn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1,9-10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tanítványoknak sem volt ez egyszerű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>
                <a:solidFill>
                  <a:srgbClr val="0070C0"/>
                </a:solidFill>
              </a:rPr>
              <a:t>s</a:t>
            </a:r>
            <a:r>
              <a:rPr lang="hu-HU" sz="2200" i="1" dirty="0" smtClean="0">
                <a:solidFill>
                  <a:srgbClr val="0070C0"/>
                </a:solidFill>
              </a:rPr>
              <a:t>ok időt töltöttek Jézussal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>
                <a:solidFill>
                  <a:srgbClr val="0070C0"/>
                </a:solidFill>
              </a:rPr>
              <a:t>s</a:t>
            </a:r>
            <a:r>
              <a:rPr lang="hu-HU" sz="2200" i="1" dirty="0" smtClean="0">
                <a:solidFill>
                  <a:srgbClr val="0070C0"/>
                </a:solidFill>
              </a:rPr>
              <a:t>ok tanítást hallottak tőle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>
                <a:solidFill>
                  <a:srgbClr val="0070C0"/>
                </a:solidFill>
              </a:rPr>
              <a:t>s</a:t>
            </a:r>
            <a:r>
              <a:rPr lang="hu-HU" sz="2200" i="1" dirty="0" smtClean="0">
                <a:solidFill>
                  <a:srgbClr val="0070C0"/>
                </a:solidFill>
              </a:rPr>
              <a:t>ok beteg gyógyult meg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>
                <a:solidFill>
                  <a:srgbClr val="0070C0"/>
                </a:solidFill>
              </a:rPr>
              <a:t>s</a:t>
            </a:r>
            <a:r>
              <a:rPr lang="hu-HU" sz="2200" i="1" dirty="0" smtClean="0">
                <a:solidFill>
                  <a:srgbClr val="0070C0"/>
                </a:solidFill>
              </a:rPr>
              <a:t>ok csoda történt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De szinte semmi nem ütötte át az </a:t>
            </a:r>
            <a:r>
              <a:rPr lang="hu-HU" sz="2200" dirty="0" err="1" smtClean="0"/>
              <a:t>ingerküszöbüket</a:t>
            </a:r>
            <a:r>
              <a:rPr lang="hu-HU" sz="2200" dirty="0" smtClean="0"/>
              <a:t>!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(nemcsak a tanítványokét nem)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személyes megtapasztalás ereje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Máté leírása szerint a vízen járás volt a döntő pillanat, ami megerősítette bennük Jézus személyének kilétét.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C00000"/>
                </a:solidFill>
              </a:rPr>
              <a:t>Jézust ismerni több egyszerű ismeretségnél</a:t>
            </a: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Jézus által isten gyermeke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„…a </a:t>
            </a:r>
            <a:r>
              <a:rPr lang="hu-HU" sz="2000" dirty="0">
                <a:solidFill>
                  <a:srgbClr val="0070C0"/>
                </a:solidFill>
              </a:rPr>
              <a:t>saját világába jött, de az övéi nem fogadták be őt. </a:t>
            </a:r>
            <a:r>
              <a:rPr lang="hu-HU" sz="2000" baseline="30000" dirty="0">
                <a:solidFill>
                  <a:srgbClr val="0070C0"/>
                </a:solidFill>
              </a:rPr>
              <a:t>12</a:t>
            </a:r>
            <a:r>
              <a:rPr lang="hu-HU" sz="2000" dirty="0">
                <a:solidFill>
                  <a:srgbClr val="0070C0"/>
                </a:solidFill>
              </a:rPr>
              <a:t>Akik pedig befogadták, azoknak hatalmat adott arra, hogy Isten gyermekeivé legyenek; mindazoknak, akik hisznek az ő </a:t>
            </a:r>
            <a:r>
              <a:rPr lang="hu-HU" sz="2000" dirty="0" smtClean="0">
                <a:solidFill>
                  <a:srgbClr val="0070C0"/>
                </a:solidFill>
              </a:rPr>
              <a:t>nevében… 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Jn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1,11-12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7990"/>
            <a:ext cx="6012470" cy="560173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Jézust ismerni azt jelenti, hogy az Ő személyét elfogadni annak, aki Ő valójában.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„ÉN ISTENEM”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s</a:t>
            </a:r>
            <a:r>
              <a:rPr lang="hu-HU" sz="2200" dirty="0" smtClean="0"/>
              <a:t>zabadítóm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megváltóm,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í</a:t>
            </a:r>
            <a:r>
              <a:rPr lang="hu-HU" sz="2200" dirty="0" smtClean="0"/>
              <a:t>télőm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királyom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p</a:t>
            </a:r>
            <a:r>
              <a:rPr lang="hu-HU" sz="2200" dirty="0" smtClean="0"/>
              <a:t>arancsolóm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/>
              <a:t>b</a:t>
            </a:r>
            <a:r>
              <a:rPr lang="hu-HU" sz="2200" dirty="0" smtClean="0"/>
              <a:t>arátom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testvérem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Jézust befogadni/elfogadni annak a kiváltságát is jelenti, hogy hatalmat kapunk arra, hogy Isten gyermekének nevezzenek minket!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Isten Fián ismeretén keresztül értem meg igazán azt, hogy ki </a:t>
            </a:r>
            <a:r>
              <a:rPr lang="hu-HU" sz="2200" dirty="0">
                <a:solidFill>
                  <a:srgbClr val="0070C0"/>
                </a:solidFill>
              </a:rPr>
              <a:t>v</a:t>
            </a:r>
            <a:r>
              <a:rPr lang="hu-HU" sz="2200" dirty="0" smtClean="0">
                <a:solidFill>
                  <a:srgbClr val="0070C0"/>
                </a:solidFill>
              </a:rPr>
              <a:t>agyok én. 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87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10535</TotalTime>
  <Words>1050</Words>
  <Application>Microsoft Office PowerPoint</Application>
  <PresentationFormat>Szélesvásznú</PresentationFormat>
  <Paragraphs>97</Paragraphs>
  <Slides>10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Jézus az isten fia</vt:lpstr>
      <vt:lpstr> máté evangéliuma 14. rész 13-36.  versek</vt:lpstr>
      <vt:lpstr> máté evangéliuma 14. rész 13-36.  versek</vt:lpstr>
      <vt:lpstr> máté evangéliuma 14. rész 13-36.  versek</vt:lpstr>
      <vt:lpstr> máté evangéliuma 14. rész 13-36.  versek</vt:lpstr>
      <vt:lpstr>Jézus az isten fia bevezető gondolatok</vt:lpstr>
      <vt:lpstr>Jézus az isten fia bevezető gondolatok</vt:lpstr>
      <vt:lpstr>Ismered az isten fiát?</vt:lpstr>
      <vt:lpstr>Jézus által isten gyermeke</vt:lpstr>
      <vt:lpstr>Jézus az isten fia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849</cp:revision>
  <cp:lastPrinted>2022-04-14T22:32:42Z</cp:lastPrinted>
  <dcterms:created xsi:type="dcterms:W3CDTF">2020-09-26T18:34:06Z</dcterms:created>
  <dcterms:modified xsi:type="dcterms:W3CDTF">2024-08-17T18:55:15Z</dcterms:modified>
</cp:coreProperties>
</file>