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97" r:id="rId5"/>
    <p:sldId id="262" r:id="rId6"/>
    <p:sldId id="288" r:id="rId7"/>
    <p:sldId id="266" r:id="rId8"/>
    <p:sldId id="29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Jézus téged kérdez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Mi a véleményed a krisztusról?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téged kérdez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22.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41-46.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889202"/>
            <a:ext cx="1179835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41</a:t>
            </a:r>
            <a:r>
              <a:rPr lang="hu-HU" sz="2400" dirty="0" smtClean="0"/>
              <a:t>Amíg </a:t>
            </a:r>
            <a:r>
              <a:rPr lang="hu-HU" sz="2400" dirty="0"/>
              <a:t>a farizeusok együtt voltak, megkérdezte tőlük Jézus: </a:t>
            </a:r>
            <a:r>
              <a:rPr lang="hu-HU" sz="2400" baseline="30000" dirty="0"/>
              <a:t>42</a:t>
            </a:r>
            <a:r>
              <a:rPr lang="hu-HU" sz="2400" dirty="0"/>
              <a:t>Mit gondoltok a Krisztusról?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Kinek </a:t>
            </a:r>
            <a:r>
              <a:rPr lang="hu-HU" sz="2400" dirty="0"/>
              <a:t>a fia? Ezt felelték: Dávidé. </a:t>
            </a:r>
            <a:r>
              <a:rPr lang="hu-HU" sz="2400" baseline="30000" dirty="0"/>
              <a:t>43</a:t>
            </a:r>
            <a:r>
              <a:rPr lang="hu-HU" sz="2400" dirty="0"/>
              <a:t>Ő azt kérdezte: Hogyan nevezheti akkor Dávid a Lélek által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urának</a:t>
            </a:r>
            <a:r>
              <a:rPr lang="hu-HU" sz="2400" dirty="0"/>
              <a:t>, amikor ezt mondja: </a:t>
            </a:r>
            <a:r>
              <a:rPr lang="hu-HU" sz="2400" baseline="30000" dirty="0"/>
              <a:t>44</a:t>
            </a:r>
            <a:r>
              <a:rPr lang="hu-HU" sz="2400" dirty="0"/>
              <a:t>„Így szól az Úr az én Uramhoz: Ülj az én jobbomra, amíg lábad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alá </a:t>
            </a:r>
            <a:r>
              <a:rPr lang="hu-HU" sz="2400" dirty="0"/>
              <a:t>nem vetem ellenségeidet!” </a:t>
            </a:r>
            <a:r>
              <a:rPr lang="hu-HU" sz="2400" baseline="30000" dirty="0"/>
              <a:t>45</a:t>
            </a:r>
            <a:r>
              <a:rPr lang="hu-HU" sz="2400" dirty="0"/>
              <a:t>Ha tehát Dávid </a:t>
            </a:r>
            <a:r>
              <a:rPr lang="hu-HU" sz="2400" dirty="0" err="1"/>
              <a:t>URának</a:t>
            </a:r>
            <a:r>
              <a:rPr lang="hu-HU" sz="2400" dirty="0"/>
              <a:t> nevezi őt, miképpen lehet a fia?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46</a:t>
            </a:r>
            <a:r>
              <a:rPr lang="hu-HU" sz="2400" dirty="0" smtClean="0"/>
              <a:t>De </a:t>
            </a:r>
            <a:r>
              <a:rPr lang="hu-HU" sz="2400" dirty="0"/>
              <a:t>senki sem tudott neki válaszolni egyetlen szót sem, és attól a naptól fogva senki sem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merte </a:t>
            </a:r>
            <a:r>
              <a:rPr lang="hu-HU" sz="2400" dirty="0"/>
              <a:t>őt megkérdezni többé. 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téged kérdez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MÁTÉ EVANGÉLIUMA JÉZUST DÁVID ÉS ÁBRAHÁM FIAKÉNT MUTATJA BE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/>
              <a:t>Dávid fia – messiási származására utal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/>
              <a:t>Ábrahám fia – zsidó származására utal</a:t>
            </a:r>
            <a:endParaRPr lang="hu-HU" sz="22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Máté kifejezetten zsidóknak írta evangéliumát – rengeteg ószövetségi idézetet használ</a:t>
            </a:r>
            <a:endParaRPr lang="hu-HU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FF0000"/>
                </a:solidFill>
              </a:rPr>
              <a:t>Evangéliumának célja, hogy a zsidók elfogadják a Názáreti Jézust, mint Messiásukat</a:t>
            </a:r>
            <a:endParaRPr lang="hu-HU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téged kérdez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korában fokozottan várták a Messiás érkezését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/>
              <a:t>Úgy képzelték el, mint Nagy uralkodót, aki újra dicsőségre vezeti népüket – ezért aztán nem lehetett egy ács fia Galileából.</a:t>
            </a:r>
            <a:endParaRPr lang="hu-HU" sz="2200" i="1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/>
              <a:t>Ézsaiás: „Bárcsak szétszakítanád az eget, és leszállnál, hogy meginogjanak előtted a hegyek…reszkessenek tőled a népek!” (</a:t>
            </a:r>
            <a:r>
              <a:rPr lang="hu-HU" sz="2200" i="1" dirty="0" err="1" smtClean="0"/>
              <a:t>Ézs</a:t>
            </a:r>
            <a:r>
              <a:rPr lang="hu-HU" sz="2200" i="1" dirty="0" smtClean="0"/>
              <a:t> 63,15-64,1)</a:t>
            </a:r>
            <a:endParaRPr lang="hu-HU" sz="22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kérdésének szándéka, hogy </a:t>
            </a:r>
            <a:r>
              <a:rPr lang="hu-HU" sz="2400" dirty="0" err="1" smtClean="0">
                <a:solidFill>
                  <a:srgbClr val="7030A0"/>
                </a:solidFill>
              </a:rPr>
              <a:t>újragondolják</a:t>
            </a:r>
            <a:r>
              <a:rPr lang="hu-HU" sz="2400" dirty="0" smtClean="0">
                <a:solidFill>
                  <a:srgbClr val="7030A0"/>
                </a:solidFill>
              </a:rPr>
              <a:t> a Messiásról alkotott véleményüket</a:t>
            </a:r>
            <a:endParaRPr lang="hu-HU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FF0000"/>
                </a:solidFill>
              </a:rPr>
              <a:t>Földhöz ragadt Messiás-</a:t>
            </a:r>
            <a:r>
              <a:rPr lang="hu-HU" sz="2400" i="1" dirty="0" err="1" smtClean="0">
                <a:solidFill>
                  <a:srgbClr val="FF0000"/>
                </a:solidFill>
              </a:rPr>
              <a:t>váradalmuk</a:t>
            </a:r>
            <a:r>
              <a:rPr lang="hu-HU" sz="2400" i="1" dirty="0" smtClean="0">
                <a:solidFill>
                  <a:srgbClr val="FF0000"/>
                </a:solidFill>
              </a:rPr>
              <a:t> ugyanis vakká tette őket arra, hogy felismerjék Krisztusban az ISTEN FIÁT</a:t>
            </a:r>
            <a:endParaRPr lang="hu-HU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24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Mit gondolsz a messiásról?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FF0000"/>
                </a:solidFill>
              </a:rPr>
              <a:t>A Jézusról alkotott képed meghatározza az Istenről alkotott képedet is.</a:t>
            </a:r>
            <a:endParaRPr lang="hu-HU" sz="2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/>
              <a:t>Milyen az Isten?</a:t>
            </a:r>
            <a:endParaRPr lang="hu-HU" sz="2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Szoktál-e néha </a:t>
            </a:r>
            <a:r>
              <a:rPr lang="hu-HU" dirty="0" smtClean="0">
                <a:solidFill>
                  <a:srgbClr val="0070C0"/>
                </a:solidFill>
              </a:rPr>
              <a:t>gondolkodni Jézus tulajdonságain, cselekedetein? Mit jelentenek azok esetleg számodra?</a:t>
            </a:r>
            <a:endParaRPr lang="hu-HU" dirty="0" smtClean="0">
              <a:solidFill>
                <a:srgbClr val="0070C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Jézus szerette az egyszerűséget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Messziről kerülte a politikai hatalom és a pénz központjait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Vállalta a közösséget a számkivetettekkel és a bűnösökkel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Vállalta felmenői szégyenét is (nemzetségtáblázata)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Állandó kapcsolatban volt az Atyával</a:t>
            </a:r>
            <a:endParaRPr lang="hu-H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err="1" smtClean="0">
                <a:solidFill>
                  <a:srgbClr val="C00000"/>
                </a:solidFill>
              </a:rPr>
              <a:t>Jeshua</a:t>
            </a:r>
            <a:r>
              <a:rPr lang="hu-HU" sz="2200" b="1" dirty="0" smtClean="0">
                <a:solidFill>
                  <a:srgbClr val="C00000"/>
                </a:solidFill>
              </a:rPr>
              <a:t> = Isten megment</a:t>
            </a:r>
            <a:endParaRPr lang="hu-HU" sz="2200" b="1" dirty="0" smtClean="0">
              <a:solidFill>
                <a:srgbClr val="C0000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Ha engem ismernétek, Atyámat is ismernétek, de mostantól fogva ismeritek és látjátok.” </a:t>
            </a:r>
            <a:r>
              <a:rPr lang="hu-HU" sz="1800" dirty="0" smtClean="0">
                <a:solidFill>
                  <a:srgbClr val="0070C0"/>
                </a:solidFill>
              </a:rPr>
              <a:t>… Aki </a:t>
            </a:r>
            <a:r>
              <a:rPr lang="hu-HU" sz="1800" dirty="0">
                <a:solidFill>
                  <a:srgbClr val="0070C0"/>
                </a:solidFill>
              </a:rPr>
              <a:t>engem látott, az Atyát is </a:t>
            </a:r>
            <a:r>
              <a:rPr lang="hu-HU" sz="1800" dirty="0" smtClean="0">
                <a:solidFill>
                  <a:srgbClr val="0070C0"/>
                </a:solidFill>
              </a:rPr>
              <a:t>látta</a:t>
            </a:r>
            <a:r>
              <a:rPr lang="hu-HU" alt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Jn</a:t>
            </a:r>
            <a:r>
              <a:rPr lang="hu-HU" sz="1800" dirty="0" smtClean="0">
                <a:solidFill>
                  <a:srgbClr val="0070C0"/>
                </a:solidFill>
              </a:rPr>
              <a:t> 14,7.9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Mit vársz a messiástól?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FF0000"/>
                </a:solidFill>
              </a:rPr>
              <a:t>Az élet értelméről alkotott elképzelésed/hited meghatározza, hogyan viszonyulsz a megváltás gondolatához.</a:t>
            </a:r>
            <a:endParaRPr lang="hu-HU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Isten királysága földi királyság vagy mennyei királyság?</a:t>
            </a:r>
            <a:endParaRPr lang="hu-HU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Jézus ebben a beszélgetésében utal arra, hogy a Messiás az örökkévalóságból érkezik, mikor arról kérdez: hogyan nevezheti Dávid urának a Messiást, akit mindenki az ő fiának, vagyis leszármazottjának tart?!</a:t>
            </a:r>
            <a:endParaRPr lang="hu-HU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Mennyire része a mindennapjainknak az örökkévalóság tudata, ismerete, gondolata? </a:t>
            </a: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Tudunk-e azonosulni azzal, ami Jézus számára fontos?</a:t>
            </a:r>
            <a:endParaRPr lang="hu-HU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Jézus szándéka tehát, hogy megismerd Őt, és </a:t>
            </a:r>
            <a:r>
              <a:rPr lang="hu-HU" dirty="0" err="1" smtClean="0">
                <a:solidFill>
                  <a:srgbClr val="0070C0"/>
                </a:solidFill>
              </a:rPr>
              <a:t>megmentsen</a:t>
            </a:r>
            <a:r>
              <a:rPr lang="hu-HU" dirty="0" smtClean="0">
                <a:solidFill>
                  <a:srgbClr val="0070C0"/>
                </a:solidFill>
              </a:rPr>
              <a:t> téged az örökkévaló királysága számára!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Az Emberfia azért jött, hogy megkeresse és megmentse azt, ami elveszett.”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</a:rPr>
              <a:t>Lk</a:t>
            </a:r>
            <a:r>
              <a:rPr lang="hu-HU" sz="1800" dirty="0" smtClean="0">
                <a:solidFill>
                  <a:srgbClr val="0070C0"/>
                </a:solidFill>
              </a:rPr>
              <a:t> 19,10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Jézus téged kérdez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„Ti kinek </a:t>
            </a:r>
            <a:r>
              <a:rPr lang="hu-HU" sz="3200" dirty="0" smtClean="0">
                <a:solidFill>
                  <a:srgbClr val="0070C0"/>
                </a:solidFill>
              </a:rPr>
              <a:t>tart</a:t>
            </a:r>
            <a:r>
              <a:rPr lang="hu-HU" sz="3200" dirty="0" smtClean="0">
                <a:solidFill>
                  <a:srgbClr val="0070C0"/>
                </a:solidFill>
              </a:rPr>
              <a:t>otok engem?”</a:t>
            </a:r>
            <a:endParaRPr lang="hu-HU" sz="3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C00000"/>
                </a:solidFill>
              </a:rPr>
              <a:t>„Te vagy a Krisztus, az élő Isten Fia!”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(Mt 16,15-16)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/>
              <a:t>Ki vagyok Én számodra?</a:t>
            </a:r>
            <a:endParaRPr lang="hu-HU" sz="3200" dirty="0" smtClean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5 szokás, amit érdemes megőrizni a házasság során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Használjátok az alapvető illemszabályokat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légy szíves, köszönöm, stb.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Mutassatok fizikai kötődést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legyen az akár egy csók vagy ölelés köszönéskor, vagy kézfogás az asztalnál ebéd után, vagy szorosan egymás mellett ülni a kanapén TV nézés közben.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Hívjátok el egymást </a:t>
            </a:r>
            <a:r>
              <a:rPr lang="hu-HU" sz="2200" dirty="0" err="1" smtClean="0">
                <a:solidFill>
                  <a:schemeClr val="accent1"/>
                </a:solidFill>
              </a:rPr>
              <a:t>randira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ezzel fejezhetitek ki, hogy szeretnétek időt tölteni egymással az elfoglaltságotok ellenére is.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Legyetek figyelmesek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apró cselekedetek a szeretet kifejezésének jelentőségteljes megnyilvánulásaivá válhatnak.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err="1" smtClean="0">
                <a:solidFill>
                  <a:schemeClr val="accent1"/>
                </a:solidFill>
              </a:rPr>
              <a:t>Osszátok</a:t>
            </a:r>
            <a:r>
              <a:rPr lang="hu-HU" sz="2200" dirty="0" smtClean="0">
                <a:solidFill>
                  <a:schemeClr val="accent1"/>
                </a:solidFill>
              </a:rPr>
              <a:t> meg a napotok részleteit</a:t>
            </a:r>
            <a:r>
              <a:rPr lang="hu-HU" sz="2200" dirty="0" smtClean="0">
                <a:solidFill>
                  <a:schemeClr val="accent1"/>
                </a:solidFill>
              </a:rPr>
              <a:t> </a:t>
            </a:r>
            <a:r>
              <a:rPr lang="hu-HU" sz="2200" dirty="0" smtClean="0">
                <a:solidFill>
                  <a:schemeClr val="accent1"/>
                </a:solidFill>
              </a:rPr>
              <a:t>– </a:t>
            </a:r>
            <a:r>
              <a:rPr lang="hu-HU" sz="2200" dirty="0" smtClean="0">
                <a:solidFill>
                  <a:srgbClr val="0070C0"/>
                </a:solidFill>
              </a:rPr>
              <a:t>a mindennapjaink akár nem túl változatos történéseinek a megosztása segít kapcsolatban </a:t>
            </a:r>
            <a:r>
              <a:rPr lang="hu-HU" sz="2200" smtClean="0">
                <a:solidFill>
                  <a:srgbClr val="0070C0"/>
                </a:solidFill>
              </a:rPr>
              <a:t>maradni egymással.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1476</TotalTime>
  <Words>605</Words>
  <Application>Microsoft Office PowerPoint</Application>
  <PresentationFormat>Szélesvásznú</PresentationFormat>
  <Paragraphs>67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Jézus téged kérdez</vt:lpstr>
      <vt:lpstr>Jézus téged kérdez máté evangéliuma 22. rész 41-46. versek</vt:lpstr>
      <vt:lpstr>Jézus téged kérdez bevezető gondolatok</vt:lpstr>
      <vt:lpstr>Jézus téged kérdez bevezető gondolatok</vt:lpstr>
      <vt:lpstr>Mit gondolsz a messiásról?</vt:lpstr>
      <vt:lpstr>Mit vársz a messiástól?</vt:lpstr>
      <vt:lpstr>Jézus téged kérdez záró gondolatok</vt:lpstr>
      <vt:lpstr>5 szokás, amit érdemes megőrizni a házasság során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143</cp:revision>
  <dcterms:created xsi:type="dcterms:W3CDTF">2020-09-26T18:34:06Z</dcterms:created>
  <dcterms:modified xsi:type="dcterms:W3CDTF">2023-08-26T21:50:54Z</dcterms:modified>
</cp:coreProperties>
</file>