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04" r:id="rId4"/>
    <p:sldId id="261" r:id="rId5"/>
    <p:sldId id="303" r:id="rId6"/>
    <p:sldId id="262" r:id="rId7"/>
    <p:sldId id="299" r:id="rId8"/>
    <p:sldId id="266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Jézus újra eljön 3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Felelősség vagy jutalmazás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újra eljön 3</a:t>
            </a:r>
            <a:br>
              <a:rPr lang="hu-HU" dirty="0" smtClean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25.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14-30.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79"/>
            <a:ext cx="1206182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14</a:t>
            </a:r>
            <a:r>
              <a:rPr lang="hu-HU" sz="2400" dirty="0"/>
              <a:t>Mert úgy van ez, mint amikor egy idegenbe készülő ember hívatta szolgáit, és rájuk bízta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vagyonát</a:t>
            </a:r>
            <a:r>
              <a:rPr lang="hu-HU" sz="2400" dirty="0"/>
              <a:t>. </a:t>
            </a:r>
            <a:r>
              <a:rPr lang="hu-HU" sz="2400" baseline="30000" dirty="0"/>
              <a:t>15</a:t>
            </a:r>
            <a:r>
              <a:rPr lang="hu-HU" sz="2400" dirty="0"/>
              <a:t>Az egyiknek adott öt talentumot, a másiknak kettőt, a harmadiknak pedig egyet,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kinek-kinek </a:t>
            </a:r>
            <a:r>
              <a:rPr lang="hu-HU" sz="2400" dirty="0"/>
              <a:t>képessége szerint, és elment idegenbe. </a:t>
            </a:r>
            <a:r>
              <a:rPr lang="hu-HU" sz="2400" baseline="30000" dirty="0"/>
              <a:t>16</a:t>
            </a:r>
            <a:r>
              <a:rPr lang="hu-HU" sz="2400" dirty="0"/>
              <a:t>Az, aki az öt talentumot kapta, azonnal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elindult</a:t>
            </a:r>
            <a:r>
              <a:rPr lang="hu-HU" sz="2400" dirty="0"/>
              <a:t>, vállalkozásba fogott vele, és másik ötöt keresett hozzá. </a:t>
            </a:r>
            <a:r>
              <a:rPr lang="hu-HU" sz="2400" baseline="30000" dirty="0"/>
              <a:t>17</a:t>
            </a:r>
            <a:r>
              <a:rPr lang="hu-HU" sz="2400" dirty="0"/>
              <a:t>Ugyanígy a két talentumos is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másik </a:t>
            </a:r>
            <a:r>
              <a:rPr lang="hu-HU" sz="2400" dirty="0"/>
              <a:t>kettőt keresett hozzá. </a:t>
            </a:r>
            <a:r>
              <a:rPr lang="hu-HU" sz="2400" baseline="30000" dirty="0"/>
              <a:t>18</a:t>
            </a:r>
            <a:r>
              <a:rPr lang="hu-HU" sz="2400" dirty="0"/>
              <a:t>Aki pedig az egyet kapta, elment, gödröt ásott a földbe,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elrejtette </a:t>
            </a:r>
            <a:r>
              <a:rPr lang="hu-HU" sz="2400" dirty="0"/>
              <a:t>ura pénzét. </a:t>
            </a:r>
            <a:r>
              <a:rPr lang="hu-HU" sz="2400" baseline="30000" dirty="0"/>
              <a:t>19</a:t>
            </a:r>
            <a:r>
              <a:rPr lang="hu-HU" sz="2400" dirty="0"/>
              <a:t>Hosszú idő múlva azután megjött ezeknek a szolgáknak az ura,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számadást </a:t>
            </a:r>
            <a:r>
              <a:rPr lang="hu-HU" sz="2400" dirty="0"/>
              <a:t>tartott velük. </a:t>
            </a:r>
            <a:r>
              <a:rPr lang="hu-HU" sz="2400" baseline="30000" dirty="0"/>
              <a:t>20</a:t>
            </a:r>
            <a:r>
              <a:rPr lang="hu-HU" sz="2400" dirty="0"/>
              <a:t>Eljött az, aki az öt talentumot kapta, hozott másik öt talentumot,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így </a:t>
            </a:r>
            <a:r>
              <a:rPr lang="hu-HU" sz="2400" dirty="0"/>
              <a:t>szólt: Uram, öt talentumot bíztál rám: nézd, másik öt talentumot kerestem. </a:t>
            </a:r>
            <a:r>
              <a:rPr lang="hu-HU" sz="2400" baseline="30000" dirty="0"/>
              <a:t>21</a:t>
            </a:r>
            <a:r>
              <a:rPr lang="hu-HU" sz="2400" dirty="0"/>
              <a:t>Ura így szólt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hozzá</a:t>
            </a:r>
            <a:r>
              <a:rPr lang="hu-HU" sz="2400" dirty="0"/>
              <a:t>: Jól van, jó és hű szolgám, a kevésen hű voltál, sokat bízok rád ezután, jöjj, és osztozz urad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örömében</a:t>
            </a:r>
            <a:r>
              <a:rPr lang="hu-HU" sz="2400" dirty="0"/>
              <a:t>! </a:t>
            </a:r>
            <a:r>
              <a:rPr lang="hu-HU" sz="2400" baseline="30000" dirty="0"/>
              <a:t>22</a:t>
            </a:r>
            <a:r>
              <a:rPr lang="hu-HU" sz="2400" dirty="0"/>
              <a:t>Eljött az is, aki a két talentumot kapta, és ezt mondta: Uram, két talentumot bíztál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rám</a:t>
            </a:r>
            <a:r>
              <a:rPr lang="hu-HU" sz="2400" dirty="0"/>
              <a:t>: nézd, másik két talentumot kerestem.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Jézus újra eljön </a:t>
            </a:r>
            <a:r>
              <a:rPr lang="hu-HU" dirty="0" smtClean="0"/>
              <a:t>3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25.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14-30.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79"/>
            <a:ext cx="1200803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23</a:t>
            </a:r>
            <a:r>
              <a:rPr lang="hu-HU" sz="2400" dirty="0"/>
              <a:t>Ura így szólt hozzá: Jól van, jó és hű szolgám, a kevésen hű voltál, sokat bízok rád ezután, jöjj,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osztozz urad örömében! </a:t>
            </a:r>
            <a:r>
              <a:rPr lang="hu-HU" sz="2400" baseline="30000" dirty="0"/>
              <a:t>24</a:t>
            </a:r>
            <a:r>
              <a:rPr lang="hu-HU" sz="2400" dirty="0"/>
              <a:t>És amikor eljött az, aki az egy talentumot kapta, ezt mondta: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Uram</a:t>
            </a:r>
            <a:r>
              <a:rPr lang="hu-HU" sz="2400" dirty="0"/>
              <a:t>, tudtam, hogy könyörtelen ember vagy, aki ott is aratsz, ahol nem vetettél, és onnan is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err="1" smtClean="0"/>
              <a:t>gyűjtesz</a:t>
            </a:r>
            <a:r>
              <a:rPr lang="hu-HU" sz="2400" dirty="0"/>
              <a:t>, ahová nem szórtál. </a:t>
            </a:r>
            <a:r>
              <a:rPr lang="hu-HU" sz="2400" baseline="30000" dirty="0"/>
              <a:t>25</a:t>
            </a:r>
            <a:r>
              <a:rPr lang="hu-HU" sz="2400" dirty="0"/>
              <a:t>Félelmemben elmentem tehát, és elástam a talentumodat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földbe</a:t>
            </a:r>
            <a:r>
              <a:rPr lang="hu-HU" sz="2400" dirty="0"/>
              <a:t>: nézd, itt van az, ami a tied. </a:t>
            </a:r>
            <a:r>
              <a:rPr lang="hu-HU" sz="2400" baseline="30000" dirty="0"/>
              <a:t>26</a:t>
            </a:r>
            <a:r>
              <a:rPr lang="hu-HU" sz="2400" dirty="0"/>
              <a:t>Ura így válaszolt neki: Te gonosz és rest szolga, tudtad, hogy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ott </a:t>
            </a:r>
            <a:r>
              <a:rPr lang="hu-HU" sz="2400" dirty="0"/>
              <a:t>is aratok, ahol nem vetettem, és onnan is gyűjtök, ahova nem szórtam? </a:t>
            </a:r>
            <a:r>
              <a:rPr lang="hu-HU" sz="2400" baseline="30000" dirty="0"/>
              <a:t>27</a:t>
            </a:r>
            <a:r>
              <a:rPr lang="hu-HU" sz="2400" dirty="0"/>
              <a:t>Ezért el kellett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volna </a:t>
            </a:r>
            <a:r>
              <a:rPr lang="hu-HU" sz="2400" dirty="0"/>
              <a:t>vinned a pénzemet a pénzváltókhoz, és amikor megjöttem, kamatostul kaptam volna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vissza </a:t>
            </a:r>
            <a:r>
              <a:rPr lang="hu-HU" sz="2400" dirty="0"/>
              <a:t>azt, ami az enyém. </a:t>
            </a:r>
            <a:r>
              <a:rPr lang="hu-HU" sz="2400" baseline="30000" dirty="0"/>
              <a:t>28</a:t>
            </a:r>
            <a:r>
              <a:rPr lang="hu-HU" sz="2400" dirty="0"/>
              <a:t>Vegyétek el tőle a talentumot, és adjátok annak, akinek tíz talentuma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van</a:t>
            </a:r>
            <a:r>
              <a:rPr lang="hu-HU" sz="2400" dirty="0"/>
              <a:t>! </a:t>
            </a:r>
            <a:r>
              <a:rPr lang="hu-HU" sz="2400" baseline="30000" dirty="0"/>
              <a:t>29</a:t>
            </a:r>
            <a:r>
              <a:rPr lang="hu-HU" sz="2400" dirty="0"/>
              <a:t>Mert mindenkinek, akinek van, adatik, és bővelkedni fog; attól pedig, akinek nincs, még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is </a:t>
            </a:r>
            <a:r>
              <a:rPr lang="hu-HU" sz="2400" dirty="0" err="1"/>
              <a:t>elvétetik</a:t>
            </a:r>
            <a:r>
              <a:rPr lang="hu-HU" sz="2400" dirty="0"/>
              <a:t>, amije van. </a:t>
            </a:r>
            <a:r>
              <a:rPr lang="hu-HU" sz="2400" baseline="30000" dirty="0"/>
              <a:t>30</a:t>
            </a:r>
            <a:r>
              <a:rPr lang="hu-HU" sz="2400" dirty="0"/>
              <a:t>A haszontalan szolgát pedig vessétek ki a külső sötétségre: ott lesz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majd </a:t>
            </a:r>
            <a:r>
              <a:rPr lang="hu-HU" sz="2400" dirty="0"/>
              <a:t>sírás és fogcsikorgatás.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Jézus újra eljön </a:t>
            </a:r>
            <a:r>
              <a:rPr lang="hu-HU" dirty="0" smtClean="0"/>
              <a:t>3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teremtett világ Istené. Ránk bízta azt az Úr, mint a gazdag ember a szolgáira a vagyonát.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„elveszi tőletek és másnak adja”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példázat hangsúlyozza Jézus visszajövetelét.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Mikor elment, tanítványaira bízta Isten országának a hirdetését, és végül számon is kéri azt tőlünk!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„Az </a:t>
            </a:r>
            <a:r>
              <a:rPr lang="hu-HU" sz="2200" dirty="0"/>
              <a:t>Úr Jézus pedig miután ezeket mondta nekik, felemeltetett a mennybe, és az Isten </a:t>
            </a:r>
            <a:r>
              <a:rPr lang="hu-HU" sz="2200" dirty="0" err="1"/>
              <a:t>jobbjára</a:t>
            </a:r>
            <a:r>
              <a:rPr lang="hu-HU" sz="2200" dirty="0"/>
              <a:t> ült. </a:t>
            </a:r>
            <a:r>
              <a:rPr lang="hu-HU" sz="2200" dirty="0" smtClean="0"/>
              <a:t> Azok </a:t>
            </a:r>
            <a:r>
              <a:rPr lang="hu-HU" sz="2200" dirty="0"/>
              <a:t>pedig elmentek, hirdették az igét mindenütt, az Úr pedig együtt munkálkodott velük, megerősítette az igehirdetést a nyomában járó jelekkel</a:t>
            </a:r>
            <a:r>
              <a:rPr lang="hu-HU" sz="2200" dirty="0" smtClean="0"/>
              <a:t>.”</a:t>
            </a:r>
            <a:endParaRPr lang="hu-HU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Jézus újra eljön </a:t>
            </a:r>
            <a:r>
              <a:rPr lang="hu-HU" dirty="0" smtClean="0"/>
              <a:t>3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a gazdag ember = </a:t>
            </a:r>
            <a:r>
              <a:rPr lang="hu-HU" sz="2400" b="1" dirty="0" smtClean="0">
                <a:solidFill>
                  <a:srgbClr val="C00000"/>
                </a:solidFill>
              </a:rPr>
              <a:t>Isten/Jézus</a:t>
            </a:r>
            <a:endParaRPr lang="hu-HU" sz="2200" b="1" dirty="0">
              <a:solidFill>
                <a:srgbClr val="C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a szolgák = </a:t>
            </a:r>
            <a:r>
              <a:rPr lang="hu-HU" sz="2400" b="1" dirty="0" smtClean="0">
                <a:solidFill>
                  <a:srgbClr val="C00000"/>
                </a:solidFill>
              </a:rPr>
              <a:t>az emberek</a:t>
            </a:r>
            <a:endParaRPr lang="hu-HU" sz="2400" b="1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a hűséges szolga jutalma – </a:t>
            </a:r>
            <a:r>
              <a:rPr lang="hu-HU" sz="2400" b="1" dirty="0" smtClean="0">
                <a:solidFill>
                  <a:srgbClr val="C00000"/>
                </a:solidFill>
              </a:rPr>
              <a:t>további megbízatás és részesedés Isten örömében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>
                <a:solidFill>
                  <a:srgbClr val="7030A0"/>
                </a:solidFill>
              </a:rPr>
              <a:t>a</a:t>
            </a:r>
            <a:r>
              <a:rPr lang="hu-HU" sz="2400" b="1" dirty="0" smtClean="0">
                <a:solidFill>
                  <a:srgbClr val="7030A0"/>
                </a:solidFill>
              </a:rPr>
              <a:t> haszontalan szolga jutalma –</a:t>
            </a:r>
            <a:r>
              <a:rPr lang="hu-HU" sz="2400" b="1" dirty="0" smtClean="0">
                <a:solidFill>
                  <a:srgbClr val="C00000"/>
                </a:solidFill>
              </a:rPr>
              <a:t> sírás és fogcsikorgatás</a:t>
            </a:r>
            <a:endParaRPr lang="hu-HU" sz="2400" b="1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Jézus visszajövetelével kapcsolatban ez a példázat azt mondja, hogy </a:t>
            </a:r>
            <a:r>
              <a:rPr lang="hu-HU" sz="2400" b="1" dirty="0" smtClean="0">
                <a:solidFill>
                  <a:srgbClr val="C00000"/>
                </a:solidFill>
              </a:rPr>
              <a:t>visszajövetelekor számon kéri az embereket, hogyan teljesítették Istentől kapott </a:t>
            </a:r>
            <a:r>
              <a:rPr lang="hu-HU" sz="2400" b="1" dirty="0" err="1" smtClean="0">
                <a:solidFill>
                  <a:srgbClr val="C00000"/>
                </a:solidFill>
              </a:rPr>
              <a:t>megbizatásukat</a:t>
            </a:r>
            <a:r>
              <a:rPr lang="hu-HU" sz="2400" b="1" dirty="0" smtClean="0">
                <a:solidFill>
                  <a:srgbClr val="C00000"/>
                </a:solidFill>
              </a:rPr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b="1" dirty="0" smtClean="0"/>
              <a:t>Az életedet, képességeidet, lehetőségeidet azért kaptad, hogy dicsőséget szerezz azzal Istennek!</a:t>
            </a: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77445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Felelősség vagy jutalmazás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talentumok példázata sokkal inkább a felelősségről szól, mint a jutalmazásról.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Hogyan szolgálod Isten dicsőségét azzal, amit Tőle kaptál?! (amit rád bízott)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C00000"/>
                </a:solidFill>
              </a:rPr>
              <a:t>Nincs itt helye az irigységnek! (hasonlítgatás)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Akinek többet adtak, attól többet is kérnek számon!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lényeg, hogy a tőled telhető legtöbbet nyújtsd! </a:t>
            </a:r>
            <a:r>
              <a:rPr lang="hu-HU" sz="2000" i="1" dirty="0" smtClean="0"/>
              <a:t>(nem lehet csalni, mert Isten tudja, hogy mire vagy képes!)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példázattal Jézus megismétli azt az üzenetét, hogy aktív munkálkodásban kell várnunk visszajövetelét.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i="1" dirty="0" smtClean="0"/>
              <a:t>„megjön </a:t>
            </a:r>
            <a:r>
              <a:rPr lang="hu-HU" sz="2000" i="1" dirty="0"/>
              <a:t>annak a szolgának az ura azon a napon, amelyen nem várja, és abban az órában, amelyben nem is </a:t>
            </a:r>
            <a:r>
              <a:rPr lang="hu-HU" sz="2000" i="1" dirty="0" smtClean="0"/>
              <a:t>gondolja”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baseline="30000" dirty="0">
                <a:solidFill>
                  <a:srgbClr val="0070C0"/>
                </a:solidFill>
              </a:rPr>
              <a:t> </a:t>
            </a:r>
            <a:r>
              <a:rPr lang="hu-HU" sz="1800" dirty="0">
                <a:solidFill>
                  <a:srgbClr val="0070C0"/>
                </a:solidFill>
              </a:rPr>
              <a:t>Jól van, jó és hű szolgám, a kevésen hű voltál, sokat bízok rád ezután, jöjj, és osztozz urad </a:t>
            </a:r>
            <a:r>
              <a:rPr lang="hu-HU" sz="1800" dirty="0" smtClean="0">
                <a:solidFill>
                  <a:srgbClr val="0070C0"/>
                </a:solidFill>
              </a:rPr>
              <a:t>örömében!”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25,21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 jutalmazás sem mellékes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Isten sosem volt hálátlan vagy szűkmarkú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szolgák nem maguknak gyűjtenek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</a:t>
            </a:r>
            <a:r>
              <a:rPr lang="hu-HU" sz="2000" dirty="0"/>
              <a:t>példázatban a hűséges szolgálat nyer jutalmazást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az elkötelezett szolgáló életet Isten bőkezűen jutalmazza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mennyei jutalmazás többszöröse a földi vagyonnak és gazdagságnak (kevés – sok)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 gonosz és rest szolga is kap jutalmat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dirty="0" smtClean="0"/>
              <a:t>„</a:t>
            </a:r>
            <a:r>
              <a:rPr lang="hu-HU" dirty="0"/>
              <a:t>A haszontalan szolgát pedig vessétek ki a külső sötétségre: ott lesz </a:t>
            </a:r>
            <a:r>
              <a:rPr lang="hu-HU" dirty="0" smtClean="0"/>
              <a:t>majd </a:t>
            </a:r>
            <a:r>
              <a:rPr lang="hu-HU" dirty="0"/>
              <a:t>sírás és fogcsikorgatás</a:t>
            </a:r>
            <a:r>
              <a:rPr lang="hu-HU" dirty="0" smtClean="0"/>
              <a:t>.” (Mt 25,30)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/>
              <a:t>n</a:t>
            </a:r>
            <a:r>
              <a:rPr lang="hu-HU" sz="2000" dirty="0" smtClean="0"/>
              <a:t>em akart örömöt és dicsőséget szerezni Urának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 smtClean="0"/>
              <a:t>nem a lustaságot rója fel majd nekünk Isten, hanem az önzést</a:t>
            </a:r>
            <a:endParaRPr lang="hu-HU" sz="200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Mert </a:t>
            </a:r>
            <a:r>
              <a:rPr lang="hu-HU" sz="1800" dirty="0">
                <a:solidFill>
                  <a:srgbClr val="0070C0"/>
                </a:solidFill>
              </a:rPr>
              <a:t>mindenkinek, akinek van, adatik, és bővelkedni fog; attól pedig, akinek nincs, még az </a:t>
            </a:r>
            <a:r>
              <a:rPr lang="hu-HU" sz="1800" dirty="0" smtClean="0">
                <a:solidFill>
                  <a:srgbClr val="0070C0"/>
                </a:solidFill>
              </a:rPr>
              <a:t>is </a:t>
            </a:r>
            <a:r>
              <a:rPr lang="hu-HU" sz="1800" dirty="0" err="1">
                <a:solidFill>
                  <a:srgbClr val="0070C0"/>
                </a:solidFill>
              </a:rPr>
              <a:t>elvétetik</a:t>
            </a:r>
            <a:r>
              <a:rPr lang="hu-HU" sz="1800" dirty="0">
                <a:solidFill>
                  <a:srgbClr val="0070C0"/>
                </a:solidFill>
              </a:rPr>
              <a:t>, amije van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25,29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Jézus újra eljön </a:t>
            </a:r>
            <a:r>
              <a:rPr lang="hu-HU" dirty="0" smtClean="0"/>
              <a:t>3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Aki irtózik a fáradságtól és a munkától, azt Isten nem használhatja.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800" dirty="0" smtClean="0"/>
              <a:t>Isten teljes erőnket és teljes időnket kéri. Kevesebbel nem éri be.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Ha életedben hatalomhoz, pénzhez, tekintélyhez jutnál, gondolj arra, hogy Isten mindezt azért bízta rád, hogy az Ő szolgálatába állítsd.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800" dirty="0" smtClean="0"/>
              <a:t>Legelső és legfontosabb feladatod a megváltás üzenetének továbbadása embertársaidnak. Istentől kapott talentumaid állítsd ennek szolgálatába!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Ha mutat neked Isten egy feladatod, amely nem hoz anyagi hasznot, akkor bizonyára olyan lehetőségekben gazdag, amelyekkel mennyei kincseket lehet gyűjteni.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800" dirty="0" smtClean="0"/>
              <a:t>Kérd Istent, mutassa meg életfeladatodat, és szerezz azzal dicsőséget Neki!</a:t>
            </a:r>
            <a:endParaRPr lang="hu-HU" sz="2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4 módja </a:t>
            </a:r>
            <a:r>
              <a:rPr lang="hu-HU" sz="2600" dirty="0" err="1" smtClean="0"/>
              <a:t>házzasságotok</a:t>
            </a:r>
            <a:r>
              <a:rPr lang="hu-HU" sz="2600" dirty="0" smtClean="0"/>
              <a:t> előtérbe helyezésének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Jelöljétek ki határaitokat – </a:t>
            </a:r>
            <a:r>
              <a:rPr lang="hu-HU" sz="2200" dirty="0" smtClean="0">
                <a:solidFill>
                  <a:srgbClr val="0070C0"/>
                </a:solidFill>
              </a:rPr>
              <a:t>a határok védik házasságotokat a külső romboló hatásoktól. Meghatározhatjátok, például, intimitásotok védelme érdekében, hogy mi az, amit megosztotok másokkal házasságotokból, s mit tartotok meg inkább magatoknak.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Egyeztessetek egymással – </a:t>
            </a:r>
            <a:r>
              <a:rPr lang="hu-HU" sz="2200" dirty="0" smtClean="0">
                <a:solidFill>
                  <a:srgbClr val="0070C0"/>
                </a:solidFill>
              </a:rPr>
              <a:t>döntéseink hatással vannak házastársunkra is. Ha egyeztettek egymással, mielőtt döntést hoznátok, erőteljesen kifejezi, hogy fontos számotokra párotok véleménye és meglátása. Ez a hozzáállás is a házasságotokat helyezi első helyre.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Vegyétek napirendre a problémákat – </a:t>
            </a:r>
            <a:r>
              <a:rPr lang="hu-HU" sz="2200" dirty="0" smtClean="0">
                <a:solidFill>
                  <a:srgbClr val="0070C0"/>
                </a:solidFill>
              </a:rPr>
              <a:t>nem mindig könnyű megbirkózni a házassági konfliktusokkal. Ám a kapcsolat megsínyli, ha szőnyeg alá seperjük a problémákat. A megoldott konfliktusok erősítik a szövetséget. A konfliktuskezeléssel a házasságotokat helyezitek előtérbe.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Emlékezzetek arra, hogy egy csapat vagytok – </a:t>
            </a:r>
            <a:r>
              <a:rPr lang="hu-HU" sz="2200" dirty="0" smtClean="0">
                <a:solidFill>
                  <a:srgbClr val="0070C0"/>
                </a:solidFill>
              </a:rPr>
              <a:t>ha csapatként gondolkodtok, segít együttműködően megközelíteni a problémákat, és olyan megoldásra törekedni, mely mindkettőtöket boldoggá tesz. Házasságotok előtérbe helyezéséért folyamatosan küzdenetek kell.</a:t>
            </a: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2603</TotalTime>
  <Words>1145</Words>
  <Application>Microsoft Office PowerPoint</Application>
  <PresentationFormat>Szélesvásznú</PresentationFormat>
  <Paragraphs>79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Jézus újra eljön 3</vt:lpstr>
      <vt:lpstr>Jézus újra eljön 3 máté evangéliuma 25. rész 14-30. versek</vt:lpstr>
      <vt:lpstr>Jézus újra eljön 3 máté evangéliuma 25. rész 14-30. versek</vt:lpstr>
      <vt:lpstr>Jézus újra eljön 3 bevezető gondolatok</vt:lpstr>
      <vt:lpstr>Jézus újra eljön 3 bevezető gondolatok</vt:lpstr>
      <vt:lpstr>Felelősség vagy jutalmazás</vt:lpstr>
      <vt:lpstr>A jutalmazás sem mellékes</vt:lpstr>
      <vt:lpstr>Jézus újra eljön 3 záró gondolatok</vt:lpstr>
      <vt:lpstr>4 módja házzasságotok előtérbe helyezésének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262</cp:revision>
  <cp:lastPrinted>2023-10-04T12:55:18Z</cp:lastPrinted>
  <dcterms:created xsi:type="dcterms:W3CDTF">2020-09-26T18:34:06Z</dcterms:created>
  <dcterms:modified xsi:type="dcterms:W3CDTF">2023-10-21T21:49:51Z</dcterms:modified>
</cp:coreProperties>
</file>