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62" r:id="rId5"/>
    <p:sldId id="288" r:id="rId6"/>
    <p:sldId id="266" r:id="rId7"/>
    <p:sldId id="29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zentiras.hu/RUF/Lk%2010,25-28" TargetMode="External"/><Relationship Id="rId2" Type="http://schemas.openxmlformats.org/officeDocument/2006/relationships/hyperlink" Target="https://szentiras.hu/RUF/Mk%2012,28-3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Kísérteni istent</a:t>
            </a:r>
            <a:r>
              <a:rPr lang="hu-HU" sz="4400" dirty="0" smtClean="0"/>
              <a:t> 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Nem csak szándékosan lehet</a:t>
            </a:r>
            <a:r>
              <a:rPr lang="hu-HU" sz="3200" dirty="0" smtClean="0">
                <a:solidFill>
                  <a:srgbClr val="C00000"/>
                </a:solidFill>
              </a:rPr>
              <a:t> 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kísérteni istent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22.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34-40.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673758"/>
            <a:ext cx="11732186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 nagy parancsolat (</a:t>
            </a:r>
            <a:r>
              <a: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Mk 12,28-34</a:t>
            </a:r>
            <a:r>
              <a: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; </a:t>
            </a:r>
            <a:r>
              <a:rPr kumimoji="0" lang="hu-HU" altLang="hu-H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hlinkClick r:id="rId3"/>
              </a:rPr>
              <a:t>Lk</a:t>
            </a:r>
            <a:r>
              <a: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3"/>
              </a:rPr>
              <a:t> 10,25-28</a:t>
            </a:r>
            <a:r>
              <a: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34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Amikor a farizeusok meghallották, hogy a </a:t>
            </a:r>
            <a:r>
              <a:rPr kumimoji="0" lang="hu-HU" altLang="hu-H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szadduceusokat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elhallgattatta, összegyűltek.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35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Egyikük pedig, egy törvénytudó, kísérteni akarta őt, és megkérdezte tőle: </a:t>
            </a: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36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Mester, melyik 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nagy parancsolat a törvényben? </a:t>
            </a: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37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Jézus így válaszolt: „Szeresd az Urat, a te Istenedet teljes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szívedből, teljes </a:t>
            </a:r>
            <a:r>
              <a:rPr kumimoji="0" lang="hu-HU" altLang="hu-H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lelkedből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és teljes elmédből.” </a:t>
            </a: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38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Ez az első és a nagy parancsolat. </a:t>
            </a: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39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 második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hasonló ehhez: „Szeresd felebarátodat, mint magadat.” </a:t>
            </a:r>
            <a:r>
              <a:rPr kumimoji="0" lang="hu-HU" altLang="hu-H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40</a:t>
            </a: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 két parancsolattól függ az egész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törvény és a próféták. </a:t>
            </a: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kísérteni istent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NEM CSAK SZÁNDÉKOSAN LEHET!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/>
              <a:t>A történetünkben a farizeusok szándékosan kísértik, teszik próbára Jézust.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/>
              <a:t>Nem is tudják, milyen kiváló alkalmat szülnek Isten Fia számára, hogy mérlegre tegye az életüket!</a:t>
            </a:r>
            <a:endParaRPr lang="hu-HU" sz="24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SZÁNDÉKOSAN BIZTOS NEM KÍSÉRTENÉD ISTENT, DE MEGGONDOLATLANUL…??!!</a:t>
            </a:r>
            <a:endParaRPr lang="hu-HU" sz="2400" i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FF0000"/>
                </a:solidFill>
              </a:rPr>
              <a:t>Történet: Időhiány miatt</a:t>
            </a:r>
            <a:endParaRPr lang="hu-HU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Mindennél jobban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FF0000"/>
                </a:solidFill>
              </a:rPr>
              <a:t>Ki vagy mi van az életedben a legelső helyen?</a:t>
            </a: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Azért szolgálsz Istennek, mert szereted, vagy azért, mert elvárja tőled? (Hogyan, mivel szolgálod Istent?)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Szoktál-e néha neheztelni Istenre azért, mert szerinted olyan dolgot vesz el tőled (vagy nem ad, esetleg, nem enged meg neked), amit mások viszont megengedhetnek maguknak?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C00000"/>
                </a:solidFill>
              </a:rPr>
              <a:t>Van-e bármi, amit néha szívesebben tennél istentisztelet helyett?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Mi az az életedben, amit azért teszel, mert szereted Istent?</a:t>
            </a:r>
            <a:endParaRPr lang="hu-HU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altLang="hu-HU" sz="1800" dirty="0">
                <a:solidFill>
                  <a:srgbClr val="0070C0"/>
                </a:solidFill>
              </a:rPr>
              <a:t>Szeresd az Urat, a te Istenedet teljes </a:t>
            </a:r>
            <a:r>
              <a:rPr lang="hu-HU" altLang="hu-HU" sz="1800" dirty="0" smtClean="0">
                <a:solidFill>
                  <a:srgbClr val="0070C0"/>
                </a:solidFill>
              </a:rPr>
              <a:t>szívedből</a:t>
            </a:r>
            <a:r>
              <a:rPr lang="hu-HU" altLang="hu-HU" sz="1800" dirty="0">
                <a:solidFill>
                  <a:srgbClr val="0070C0"/>
                </a:solidFill>
              </a:rPr>
              <a:t>, teljes </a:t>
            </a:r>
            <a:r>
              <a:rPr lang="hu-HU" altLang="hu-HU" sz="1800" dirty="0" err="1">
                <a:solidFill>
                  <a:srgbClr val="0070C0"/>
                </a:solidFill>
              </a:rPr>
              <a:t>lelkedből</a:t>
            </a:r>
            <a:r>
              <a:rPr lang="hu-HU" altLang="hu-HU" sz="1800" dirty="0">
                <a:solidFill>
                  <a:srgbClr val="0070C0"/>
                </a:solidFill>
              </a:rPr>
              <a:t> és teljes elmédből</a:t>
            </a:r>
            <a:r>
              <a:rPr lang="hu-HU" alt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</a:t>
            </a:r>
            <a:r>
              <a:rPr lang="hu-HU" sz="1800" dirty="0" smtClean="0">
                <a:solidFill>
                  <a:srgbClr val="0070C0"/>
                </a:solidFill>
              </a:rPr>
              <a:t>22,37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egyformán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FF0000"/>
                </a:solidFill>
              </a:rPr>
              <a:t>Ha választanod kell a házastársad igénye és a te igényed között, általában melyiket választod?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Ha választanod kell a gyermeked szórakozása és a te szórakozásod között, általában melyiket választod?</a:t>
            </a:r>
            <a:endParaRPr lang="hu-HU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Ha választanod kell a barátaid szüksége és a te szükséged között, általában melyiket választod?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C00000"/>
                </a:solidFill>
              </a:rPr>
              <a:t>Ha választanod kell szüleid kérése és a te kényelmed között, általában melyiket választod?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Mi az az életedben, amit azért teszel, mert szereted önmagad?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Mi az az életedben, amit azért teszel, mert szereted az embereket? (mindenkit az előbb </a:t>
            </a:r>
            <a:r>
              <a:rPr lang="hu-HU" dirty="0" err="1" smtClean="0">
                <a:solidFill>
                  <a:srgbClr val="0070C0"/>
                </a:solidFill>
              </a:rPr>
              <a:t>felsoroltakból</a:t>
            </a:r>
            <a:r>
              <a:rPr lang="hu-HU" dirty="0" smtClean="0">
                <a:solidFill>
                  <a:srgbClr val="0070C0"/>
                </a:solidFill>
              </a:rPr>
              <a:t> is ideértve)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altLang="hu-HU" sz="1800" dirty="0" smtClean="0">
                <a:solidFill>
                  <a:srgbClr val="0070C0"/>
                </a:solidFill>
              </a:rPr>
              <a:t>Szeresd </a:t>
            </a:r>
            <a:r>
              <a:rPr lang="hu-HU" altLang="hu-HU" sz="1800" dirty="0">
                <a:solidFill>
                  <a:srgbClr val="0070C0"/>
                </a:solidFill>
              </a:rPr>
              <a:t>felebarátodat, mint magadat</a:t>
            </a:r>
            <a:r>
              <a:rPr lang="hu-HU" alt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</a:t>
            </a:r>
            <a:r>
              <a:rPr lang="hu-HU" sz="1800" dirty="0" smtClean="0">
                <a:solidFill>
                  <a:srgbClr val="0070C0"/>
                </a:solidFill>
              </a:rPr>
              <a:t> 22,39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kísérteni istent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0070C0"/>
                </a:solidFill>
              </a:rPr>
              <a:t>Gondoltál-e már arra, hogy kísérted Istent, próbára teszed Isten irántad való szeretetét azzal, ha nem Őt helyezed az első helyre az életedben?</a:t>
            </a:r>
            <a:endParaRPr lang="hu-HU" sz="3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C00000"/>
                </a:solidFill>
              </a:rPr>
              <a:t>Gondoltál-e már arra, hogy önmagad háttérbe szorításával (amely miatt olykor neheztelést </a:t>
            </a:r>
            <a:r>
              <a:rPr lang="hu-HU" sz="3200" dirty="0" err="1" smtClean="0">
                <a:solidFill>
                  <a:srgbClr val="C00000"/>
                </a:solidFill>
              </a:rPr>
              <a:t>érzel</a:t>
            </a:r>
            <a:r>
              <a:rPr lang="hu-HU" sz="3200" dirty="0" smtClean="0">
                <a:solidFill>
                  <a:srgbClr val="C00000"/>
                </a:solidFill>
              </a:rPr>
              <a:t> másokkal szemben, mert nem figyelnek eléggé rád) vétkezel Isten törvényével szemben?</a:t>
            </a:r>
            <a:endParaRPr lang="hu-HU" sz="3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/>
              <a:t>5</a:t>
            </a:r>
            <a:r>
              <a:rPr lang="hu-HU" sz="2600" dirty="0" smtClean="0"/>
              <a:t> dolog, amiben a kíváncsiság fejlesztheti a házasságodat</a:t>
            </a:r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Segít elkerülni a konfliktust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ahelyett, hogy előítélettel kijelentenél valamit a házastársad viselkedésével kapcsolatban, inkább kérdezd meg, mi motiválja őt.</a:t>
            </a:r>
            <a:endParaRPr lang="hu-HU" sz="2200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Segít folyamatosan új dolgokat megtanulni egymásról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mint személyiségek, idővel változunk. Egy cseppnyi kíváncsiság segít kapcsolatban maradni egymással ahogyan mindketten növekedtek az évek során.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Segít megérteni egymás nézőpontjait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a nézetletérések közben a kíváncsiság segít szélesíteni a saját perspektívádat ahelyett, hogy a következő lehengerlő érvelésedet terveznéd.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Segít abban, hogy nagy beszélgetéseitek legyenek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a kielégítő nagy beszélgetések kulcsa a bölcsen feltett kíváncsi kérdések.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Segít abban is, hogy többet megtudj magadról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minden feltett kérdés segít abban, hogy elgondolkodjunk érzéseinken és </a:t>
            </a:r>
            <a:r>
              <a:rPr lang="hu-HU" sz="2200" dirty="0" err="1" smtClean="0">
                <a:solidFill>
                  <a:srgbClr val="0070C0"/>
                </a:solidFill>
              </a:rPr>
              <a:t>viselkedésünkön</a:t>
            </a:r>
            <a:r>
              <a:rPr lang="hu-HU" sz="2200" dirty="0" smtClean="0">
                <a:solidFill>
                  <a:srgbClr val="0070C0"/>
                </a:solidFill>
              </a:rPr>
              <a:t>, és reflektáljunk azokra.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1385</TotalTime>
  <Words>572</Words>
  <Application>Microsoft Office PowerPoint</Application>
  <PresentationFormat>Szélesvásznú</PresentationFormat>
  <Paragraphs>56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Kísérteni istent </vt:lpstr>
      <vt:lpstr>kísérteni istent máté evangéliuma 22. rész 34-40. versek</vt:lpstr>
      <vt:lpstr>kísérteni istent bevezető gondolatok</vt:lpstr>
      <vt:lpstr>Mindennél jobban</vt:lpstr>
      <vt:lpstr>egyformán</vt:lpstr>
      <vt:lpstr>kísérteni istent záró gondolatok</vt:lpstr>
      <vt:lpstr>5 dolog, amiben a kíváncsiság fejlesztheti a házasságodat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133</cp:revision>
  <dcterms:created xsi:type="dcterms:W3CDTF">2020-09-26T18:34:06Z</dcterms:created>
  <dcterms:modified xsi:type="dcterms:W3CDTF">2023-07-15T22:06:24Z</dcterms:modified>
</cp:coreProperties>
</file>