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62" r:id="rId5"/>
    <p:sldId id="290" r:id="rId6"/>
    <p:sldId id="288" r:id="rId7"/>
    <p:sldId id="282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Mit akarsz jézustól?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Mindent vagy semmit?!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Mit akarsz jézustól?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</a:t>
            </a:r>
            <a:r>
              <a:rPr lang="hu-HU" sz="2800" dirty="0" smtClean="0">
                <a:solidFill>
                  <a:srgbClr val="C00000"/>
                </a:solidFill>
              </a:rPr>
              <a:t> 20.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29</a:t>
            </a:r>
            <a:r>
              <a:rPr lang="hu-HU" sz="2800" dirty="0" smtClean="0">
                <a:solidFill>
                  <a:srgbClr val="C00000"/>
                </a:solidFill>
              </a:rPr>
              <a:t>-34</a:t>
            </a:r>
            <a:r>
              <a:rPr lang="hu-HU" sz="2800" dirty="0" smtClean="0">
                <a:solidFill>
                  <a:srgbClr val="C00000"/>
                </a:solidFill>
              </a:rPr>
              <a:t>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2889210"/>
            <a:ext cx="1204201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29</a:t>
            </a:r>
            <a:r>
              <a:rPr lang="hu-HU" sz="2400" dirty="0"/>
              <a:t>Amikor elindultak Jerikóból, nagy sokaság követte őt. </a:t>
            </a:r>
            <a:r>
              <a:rPr lang="hu-HU" sz="2400" baseline="30000" dirty="0"/>
              <a:t>30</a:t>
            </a:r>
            <a:r>
              <a:rPr lang="hu-HU" sz="2400" dirty="0"/>
              <a:t>És íme, két vak ült az út mellett,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amikor </a:t>
            </a:r>
            <a:r>
              <a:rPr lang="hu-HU" sz="2400" dirty="0"/>
              <a:t>hallották, hogy Jézus arra megy, így kiáltoztak: Uram, Dávid Fia, könyörülj rajtunk!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>
                <a:solidFill>
                  <a:srgbClr val="0070C0"/>
                </a:solidFill>
              </a:rPr>
              <a:t>31</a:t>
            </a:r>
            <a:r>
              <a:rPr lang="hu-HU" sz="2400" dirty="0" smtClean="0">
                <a:solidFill>
                  <a:srgbClr val="0070C0"/>
                </a:solidFill>
              </a:rPr>
              <a:t>A </a:t>
            </a:r>
            <a:r>
              <a:rPr lang="hu-HU" sz="2400" dirty="0">
                <a:solidFill>
                  <a:srgbClr val="0070C0"/>
                </a:solidFill>
              </a:rPr>
              <a:t>sokaság azonban rájuk szólt, hogy hallgassanak el, de ők még hangosabban kiáltozták: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Uram</a:t>
            </a:r>
            <a:r>
              <a:rPr lang="hu-HU" sz="2400" dirty="0">
                <a:solidFill>
                  <a:srgbClr val="0070C0"/>
                </a:solidFill>
              </a:rPr>
              <a:t>, Dávid Fia, könyörülj rajtunk! </a:t>
            </a:r>
            <a:r>
              <a:rPr lang="hu-HU" sz="2400" baseline="30000" dirty="0">
                <a:solidFill>
                  <a:srgbClr val="0070C0"/>
                </a:solidFill>
              </a:rPr>
              <a:t>32</a:t>
            </a:r>
            <a:r>
              <a:rPr lang="hu-HU" sz="2400" dirty="0">
                <a:solidFill>
                  <a:srgbClr val="0070C0"/>
                </a:solidFill>
              </a:rPr>
              <a:t>Jézus megállt, megszólította őket, és ezt kérdezte: Mit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akartok</a:t>
            </a:r>
            <a:r>
              <a:rPr lang="hu-HU" sz="2400" dirty="0">
                <a:solidFill>
                  <a:srgbClr val="0070C0"/>
                </a:solidFill>
              </a:rPr>
              <a:t>, mit tegyek veletek? </a:t>
            </a:r>
            <a:r>
              <a:rPr lang="hu-HU" sz="2400" baseline="30000" dirty="0">
                <a:solidFill>
                  <a:srgbClr val="0070C0"/>
                </a:solidFill>
              </a:rPr>
              <a:t>33</a:t>
            </a:r>
            <a:r>
              <a:rPr lang="hu-HU" sz="2400" dirty="0">
                <a:solidFill>
                  <a:srgbClr val="0070C0"/>
                </a:solidFill>
              </a:rPr>
              <a:t>Ők ezt felelték: Uram, nyisd meg a szemünket! </a:t>
            </a:r>
            <a:r>
              <a:rPr lang="hu-HU" sz="2400" baseline="30000" dirty="0">
                <a:solidFill>
                  <a:srgbClr val="0070C0"/>
                </a:solidFill>
              </a:rPr>
              <a:t>34</a:t>
            </a:r>
            <a:r>
              <a:rPr lang="hu-HU" sz="2400" dirty="0">
                <a:solidFill>
                  <a:srgbClr val="0070C0"/>
                </a:solidFill>
              </a:rPr>
              <a:t>Jézus megszánta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őket</a:t>
            </a:r>
            <a:r>
              <a:rPr lang="hu-HU" sz="2400" dirty="0">
                <a:solidFill>
                  <a:srgbClr val="0070C0"/>
                </a:solidFill>
              </a:rPr>
              <a:t>, megérintette szemüket, és azonnal visszanyerték látásukat, és követték őt. </a:t>
            </a:r>
            <a:endParaRPr lang="hu-H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Mit akarsz jézustól?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>
                <a:solidFill>
                  <a:srgbClr val="7030A0"/>
                </a:solidFill>
              </a:rPr>
              <a:t>Mire vágysz igazán?</a:t>
            </a:r>
            <a:endParaRPr lang="hu-HU" sz="28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>
                <a:solidFill>
                  <a:srgbClr val="7030A0"/>
                </a:solidFill>
              </a:rPr>
              <a:t>Ki adhatja azt meg neked?</a:t>
            </a:r>
            <a:endParaRPr lang="hu-HU" sz="28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>
                <a:solidFill>
                  <a:srgbClr val="7030A0"/>
                </a:solidFill>
              </a:rPr>
              <a:t>Vágysz-e olyan dologra (bármi legyen is az), amit ember nem adhat meg neked?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>
                <a:solidFill>
                  <a:srgbClr val="7030A0"/>
                </a:solidFill>
              </a:rPr>
              <a:t>Mit kezdesz ezzel a szükségeddel?</a:t>
            </a:r>
            <a:endParaRPr lang="hu-HU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 számára nincs lehetetlen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Jézus beszélget egy apával, aki segítséget kér tőle.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bizonytalan, hogy egyáltalán mit kérhet: </a:t>
            </a:r>
            <a:r>
              <a:rPr lang="hu-HU" sz="2000" i="1" dirty="0" smtClean="0"/>
              <a:t>ha tehetsz valamit?!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válaszából kiderül, hogy Ő bármit megtehet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egyedül az apa hitén múlik, hogy mit fog velük cselekedni</a:t>
            </a: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Jézus bármit megtehet!</a:t>
            </a:r>
            <a:endParaRPr lang="hu-HU" sz="2400" dirty="0" smtClean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ez a hír bejárta akkoriban az egész országot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a két jerikói vak is hallott Jézus csodás hatalmáról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f</a:t>
            </a:r>
            <a:r>
              <a:rPr lang="hu-HU" dirty="0" smtClean="0"/>
              <a:t>elébredt a vágy a szívükben: </a:t>
            </a:r>
            <a:r>
              <a:rPr lang="hu-HU" dirty="0" smtClean="0">
                <a:solidFill>
                  <a:srgbClr val="0070C0"/>
                </a:solidFill>
              </a:rPr>
              <a:t>bárcsak találkoznánk vele!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tudták, hogy a legelső lehetőséget meg kell ragadniuk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nem akadályozhatta őket ebben senki és semmi</a:t>
            </a:r>
            <a:endParaRPr lang="hu-HU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K</a:t>
            </a:r>
            <a:r>
              <a:rPr lang="hu-HU" dirty="0" smtClean="0"/>
              <a:t>iáltottak Jézushoz, és Ő feléjük fordult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i="1" dirty="0" smtClean="0">
                <a:solidFill>
                  <a:srgbClr val="0070C0"/>
                </a:solidFill>
              </a:rPr>
              <a:t>„Ha </a:t>
            </a:r>
            <a:r>
              <a:rPr lang="hu-HU" i="1" dirty="0">
                <a:solidFill>
                  <a:srgbClr val="0070C0"/>
                </a:solidFill>
              </a:rPr>
              <a:t>kiált hozzám, meghallgatom, vele leszek a </a:t>
            </a:r>
            <a:r>
              <a:rPr lang="hu-HU" i="1" dirty="0" smtClean="0">
                <a:solidFill>
                  <a:srgbClr val="0070C0"/>
                </a:solidFill>
              </a:rPr>
              <a:t>nyomorúságban</a:t>
            </a:r>
            <a:r>
              <a:rPr lang="hu-HU" i="1" dirty="0">
                <a:solidFill>
                  <a:srgbClr val="0070C0"/>
                </a:solidFill>
              </a:rPr>
              <a:t>, kiragadom onnan, és megdicsőítem őt</a:t>
            </a:r>
            <a:r>
              <a:rPr lang="hu-HU" i="1" dirty="0" smtClean="0">
                <a:solidFill>
                  <a:srgbClr val="0070C0"/>
                </a:solidFill>
              </a:rPr>
              <a:t>.” (Zsolt 91,15)</a:t>
            </a:r>
            <a:endParaRPr lang="hu-HU" i="1" dirty="0" smtClean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De ha valamit tehetsz, légy segítségünkre, könyörülj rajtunk! </a:t>
            </a:r>
            <a:r>
              <a:rPr lang="hu-HU" sz="1800" dirty="0" smtClean="0">
                <a:solidFill>
                  <a:srgbClr val="0070C0"/>
                </a:solidFill>
              </a:rPr>
              <a:t>Jézus </a:t>
            </a:r>
            <a:r>
              <a:rPr lang="hu-HU" sz="1800" dirty="0">
                <a:solidFill>
                  <a:srgbClr val="0070C0"/>
                </a:solidFill>
              </a:rPr>
              <a:t>pedig ezt mondta neki: Ha tehetsz?! Minden lehetséges annak, aki hisz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Mk 9,22-23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 számára nincs lehetetlen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aseline="30000" dirty="0"/>
              <a:t>9</a:t>
            </a:r>
            <a:r>
              <a:rPr lang="hu-HU" sz="2200" dirty="0"/>
              <a:t>Ha az </a:t>
            </a:r>
            <a:r>
              <a:rPr lang="hu-HU" sz="2200" dirty="0" err="1"/>
              <a:t>URat</a:t>
            </a:r>
            <a:r>
              <a:rPr lang="hu-HU" sz="2200" dirty="0"/>
              <a:t> tartod oltalmadnak, a Felségest hajlékodnak, </a:t>
            </a:r>
            <a:r>
              <a:rPr lang="hu-HU" sz="2200" baseline="30000" dirty="0"/>
              <a:t>10</a:t>
            </a:r>
            <a:r>
              <a:rPr lang="hu-HU" sz="2200" dirty="0"/>
              <a:t>nem érhet téged baj, </a:t>
            </a:r>
            <a:r>
              <a:rPr lang="hu-HU" sz="2200" dirty="0" err="1"/>
              <a:t>sátradhoz</a:t>
            </a:r>
            <a:r>
              <a:rPr lang="hu-HU" sz="2200" dirty="0"/>
              <a:t> közel sem férhet csapás. </a:t>
            </a:r>
            <a:r>
              <a:rPr lang="hu-HU" sz="2200" baseline="30000" dirty="0"/>
              <a:t>11</a:t>
            </a:r>
            <a:r>
              <a:rPr lang="hu-HU" sz="2200" dirty="0"/>
              <a:t>Mert megparancsolja angyalainak, hogy vigyázzanak rád minden utadon, </a:t>
            </a:r>
            <a:r>
              <a:rPr lang="hu-HU" sz="2200" baseline="30000" dirty="0"/>
              <a:t>12</a:t>
            </a:r>
            <a:r>
              <a:rPr lang="hu-HU" sz="2200" dirty="0"/>
              <a:t>kézen fogva vezetnek téged, hogy meg ne üsd lábadat a kőben. </a:t>
            </a:r>
            <a:r>
              <a:rPr lang="hu-HU" sz="2200" baseline="30000" dirty="0"/>
              <a:t>13</a:t>
            </a:r>
            <a:r>
              <a:rPr lang="hu-HU" sz="2200" dirty="0"/>
              <a:t>Eltaposod az oroszlánt és a viperát, eltiprod a fiatal oroszlánt és a tengeri szörnyet. </a:t>
            </a:r>
            <a:r>
              <a:rPr lang="hu-HU" sz="2200" baseline="30000" dirty="0"/>
              <a:t>14</a:t>
            </a:r>
            <a:r>
              <a:rPr lang="hu-HU" sz="2200" dirty="0"/>
              <a:t>Mivel ragaszkodik hozzám, megmentem őt, oltalmazom, mert ismeri nevemet. </a:t>
            </a:r>
            <a:r>
              <a:rPr lang="hu-HU" sz="2200" baseline="30000" dirty="0"/>
              <a:t>15</a:t>
            </a:r>
            <a:r>
              <a:rPr lang="hu-HU" sz="2200" dirty="0"/>
              <a:t>Ha kiált hozzám, meghallgatom, vele leszek a nyomorúságban, kiragadom onnan, és megdicsőítem őt. </a:t>
            </a:r>
            <a:r>
              <a:rPr lang="hu-HU" sz="2200" baseline="30000" dirty="0"/>
              <a:t>16</a:t>
            </a:r>
            <a:r>
              <a:rPr lang="hu-HU" sz="2200" dirty="0"/>
              <a:t>Megelégítem hosszú élettel, gyönyörködhet </a:t>
            </a:r>
            <a:r>
              <a:rPr lang="hu-HU" sz="2200" dirty="0" smtClean="0"/>
              <a:t>szabadításomban.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Zsolt 91,9-16</a:t>
            </a:r>
            <a:endParaRPr lang="hu-HU" sz="22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De ha valamit tehetsz, légy segítségünkre, könyörülj rajtunk! </a:t>
            </a:r>
            <a:r>
              <a:rPr lang="hu-HU" sz="1800" dirty="0" smtClean="0">
                <a:solidFill>
                  <a:srgbClr val="0070C0"/>
                </a:solidFill>
              </a:rPr>
              <a:t>Jézus </a:t>
            </a:r>
            <a:r>
              <a:rPr lang="hu-HU" sz="1800" dirty="0">
                <a:solidFill>
                  <a:srgbClr val="0070C0"/>
                </a:solidFill>
              </a:rPr>
              <a:t>pedig ezt mondta neki: Ha tehetsz?! Minden lehetséges annak, aki hisz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Mk 9,22-23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0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Mit akarsz?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Ezt a kérdést Jézus ma neked is felteszi: </a:t>
            </a:r>
            <a:r>
              <a:rPr lang="hu-HU" sz="2400" i="1" dirty="0" smtClean="0">
                <a:solidFill>
                  <a:srgbClr val="C00000"/>
                </a:solidFill>
              </a:rPr>
              <a:t>Mit akarsz Tőlem?</a:t>
            </a:r>
            <a:endParaRPr lang="hu-HU" sz="2400" i="1" dirty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Van-e bátorságod azt kérni, amire a leginkább vágyik a szíved?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>
                <a:solidFill>
                  <a:srgbClr val="7030A0"/>
                </a:solidFill>
              </a:rPr>
              <a:t>Egyáltalán jöttél-e úgy istentiszteletre, hogy szükséged van(volt) Jézusra?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/>
              <a:t>Van-e hited csodát kérni Jézustól?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Hit, bátorság, elszántság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indez meg volt a két vak emberben, akiket nem tudott elnémítani a tömeg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mások véleménye, hozzáállása meg tud-e zavarni, el tud-e </a:t>
            </a:r>
            <a:r>
              <a:rPr lang="hu-HU" sz="2200" dirty="0" err="1" smtClean="0"/>
              <a:t>bizonytalanítani</a:t>
            </a:r>
            <a:r>
              <a:rPr lang="hu-HU" sz="2200" dirty="0" smtClean="0"/>
              <a:t> téged?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Amit akarsz, kérd bátran Jézustól! Hidd, hogy számára semmi sem lehetetlen!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Jézus </a:t>
            </a:r>
            <a:r>
              <a:rPr lang="hu-HU" sz="1800" dirty="0">
                <a:solidFill>
                  <a:srgbClr val="0070C0"/>
                </a:solidFill>
              </a:rPr>
              <a:t>megállt, megszólította őket, és ezt kérdezte: Mit </a:t>
            </a:r>
            <a:r>
              <a:rPr lang="hu-HU" sz="1800" dirty="0" smtClean="0">
                <a:solidFill>
                  <a:srgbClr val="0070C0"/>
                </a:solidFill>
              </a:rPr>
              <a:t>akartok</a:t>
            </a:r>
            <a:r>
              <a:rPr lang="hu-HU" sz="1800" dirty="0">
                <a:solidFill>
                  <a:srgbClr val="0070C0"/>
                </a:solidFill>
              </a:rPr>
              <a:t>, mit tegyek veletek? </a:t>
            </a:r>
            <a:r>
              <a:rPr lang="hu-HU" sz="1800" dirty="0" smtClean="0">
                <a:solidFill>
                  <a:srgbClr val="0070C0"/>
                </a:solidFill>
              </a:rPr>
              <a:t>Ők </a:t>
            </a:r>
            <a:r>
              <a:rPr lang="hu-HU" sz="1800" dirty="0">
                <a:solidFill>
                  <a:srgbClr val="0070C0"/>
                </a:solidFill>
              </a:rPr>
              <a:t>ezt felelték: Uram, nyisd meg a szemünket</a:t>
            </a:r>
            <a:r>
              <a:rPr lang="hu-HU" sz="1800" dirty="0" smtClean="0">
                <a:solidFill>
                  <a:srgbClr val="0070C0"/>
                </a:solidFill>
              </a:rPr>
              <a:t>!”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20,32-33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 segíteni akar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Jézus együtt érez velünk minden élethelyzetünkben.</a:t>
            </a:r>
            <a:endParaRPr lang="hu-HU" sz="2400" i="1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v</a:t>
            </a:r>
            <a:r>
              <a:rPr lang="hu-HU" sz="2200" dirty="0" smtClean="0"/>
              <a:t>an ideje meghallgatni minket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törődik velünk és szükségleteinkkel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kész cselekedni értünk ma 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Jézus próbára teszi a hitünket.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látja igazi szükségünket, mégis azt fogja megtenni értünk, amit bizalommal kérünk Tőle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minden azon múlik, kinek tartod Jézust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>
                <a:solidFill>
                  <a:srgbClr val="0070C0"/>
                </a:solidFill>
              </a:rPr>
              <a:t>„Mivel </a:t>
            </a:r>
            <a:r>
              <a:rPr lang="hu-HU" sz="2200" i="1" dirty="0">
                <a:solidFill>
                  <a:srgbClr val="0070C0"/>
                </a:solidFill>
              </a:rPr>
              <a:t>ragaszkodik hozzám, megmentem őt, oltalmazom, mert ismeri nevemet</a:t>
            </a:r>
            <a:r>
              <a:rPr lang="hu-HU" sz="2200" i="1" dirty="0" smtClean="0">
                <a:solidFill>
                  <a:srgbClr val="0070C0"/>
                </a:solidFill>
              </a:rPr>
              <a:t>.”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>
                <a:solidFill>
                  <a:srgbClr val="0070C0"/>
                </a:solidFill>
              </a:rPr>
              <a:t>Zsolt 91,14</a:t>
            </a:r>
            <a:endParaRPr lang="hu-HU" sz="2200" i="1" dirty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Jézus </a:t>
            </a:r>
            <a:r>
              <a:rPr lang="hu-HU" sz="1800" dirty="0">
                <a:solidFill>
                  <a:srgbClr val="0070C0"/>
                </a:solidFill>
              </a:rPr>
              <a:t>megállt, megszólította őket, és ezt kérdezte: Mit </a:t>
            </a:r>
            <a:r>
              <a:rPr lang="hu-HU" sz="1800" dirty="0" smtClean="0">
                <a:solidFill>
                  <a:srgbClr val="0070C0"/>
                </a:solidFill>
              </a:rPr>
              <a:t>akartok</a:t>
            </a:r>
            <a:r>
              <a:rPr lang="hu-HU" sz="1800" dirty="0">
                <a:solidFill>
                  <a:srgbClr val="0070C0"/>
                </a:solidFill>
              </a:rPr>
              <a:t>, mit tegyek </a:t>
            </a:r>
            <a:r>
              <a:rPr lang="hu-HU" sz="1800" dirty="0" smtClean="0">
                <a:solidFill>
                  <a:srgbClr val="0070C0"/>
                </a:solidFill>
              </a:rPr>
              <a:t>veletek? … Jézus </a:t>
            </a:r>
            <a:r>
              <a:rPr lang="hu-HU" sz="1800" dirty="0">
                <a:solidFill>
                  <a:srgbClr val="0070C0"/>
                </a:solidFill>
              </a:rPr>
              <a:t>megszánta </a:t>
            </a:r>
            <a:r>
              <a:rPr lang="hu-HU" sz="1800" dirty="0" smtClean="0">
                <a:solidFill>
                  <a:srgbClr val="0070C0"/>
                </a:solidFill>
              </a:rPr>
              <a:t>őket</a:t>
            </a:r>
            <a:r>
              <a:rPr lang="hu-HU" sz="1800" dirty="0">
                <a:solidFill>
                  <a:srgbClr val="0070C0"/>
                </a:solidFill>
              </a:rPr>
              <a:t>, megérintette szemüket, és azonnal visszanyerték látásukat, és követték őt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20,32.34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8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Mit akarsz jézustól?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 legtöbben azért nem kérik Jézus segítségét, mert nem akarnak </a:t>
            </a:r>
            <a:r>
              <a:rPr lang="hu-HU" sz="2400" dirty="0" err="1" smtClean="0">
                <a:solidFill>
                  <a:srgbClr val="C00000"/>
                </a:solidFill>
              </a:rPr>
              <a:t>elköteleződni</a:t>
            </a:r>
            <a:r>
              <a:rPr lang="hu-HU" sz="2400" dirty="0" smtClean="0">
                <a:solidFill>
                  <a:srgbClr val="C00000"/>
                </a:solidFill>
              </a:rPr>
              <a:t> irányába.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 két vak a gyógyulás után követte Jézust.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200" i="1" dirty="0" smtClean="0"/>
              <a:t>Szívükben kialakult a ragaszkodás az Úr iránt.</a:t>
            </a:r>
            <a:endParaRPr lang="hu-HU" sz="2200" i="1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Sokan voltak azonban, akik megfeledkeztek a hálaadásról az átélt csoda után, mert csak a csodára volt szükségük, Istent magát szolgálni nem akarták.</a:t>
            </a:r>
            <a:endParaRPr lang="hu-HU" sz="2200" dirty="0" smtClean="0">
              <a:solidFill>
                <a:srgbClr val="0070C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i="1" dirty="0" smtClean="0">
                <a:solidFill>
                  <a:srgbClr val="7030A0"/>
                </a:solidFill>
              </a:rPr>
              <a:t>Akarod-e Jézust magát is jobban megismerni vagy elég lesz csupán a csoda is?! </a:t>
            </a:r>
            <a:r>
              <a:rPr lang="hu-HU" sz="2400" i="1" dirty="0" smtClean="0"/>
              <a:t>(barát vagy kliens)</a:t>
            </a:r>
            <a:endParaRPr lang="hu-HU" sz="2400" i="1" dirty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889</TotalTime>
  <Words>761</Words>
  <Application>Microsoft Office PowerPoint</Application>
  <PresentationFormat>Szélesvásznú</PresentationFormat>
  <Paragraphs>74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Mit akarsz jézustól?</vt:lpstr>
      <vt:lpstr>Mit akarsz jézustól? máté evangéliuma 20. rész 29-34. versek</vt:lpstr>
      <vt:lpstr>Mit akarsz jézustól? bevezető gondolatok</vt:lpstr>
      <vt:lpstr>Jézus számára nincs lehetetlen</vt:lpstr>
      <vt:lpstr>Jézus számára nincs lehetetlen</vt:lpstr>
      <vt:lpstr>Mit akarsz?</vt:lpstr>
      <vt:lpstr>Jézus segíteni akar</vt:lpstr>
      <vt:lpstr>Mit akarsz jézustól?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79</cp:revision>
  <dcterms:created xsi:type="dcterms:W3CDTF">2020-09-26T18:34:06Z</dcterms:created>
  <dcterms:modified xsi:type="dcterms:W3CDTF">2023-04-15T22:41:10Z</dcterms:modified>
</cp:coreProperties>
</file>