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0" r:id="rId3"/>
    <p:sldId id="354" r:id="rId4"/>
    <p:sldId id="374" r:id="rId5"/>
    <p:sldId id="370" r:id="rId6"/>
    <p:sldId id="373" r:id="rId7"/>
    <p:sldId id="319" r:id="rId8"/>
    <p:sldId id="355" r:id="rId9"/>
    <p:sldId id="3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6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pPr/>
              <a:t>2026. 01. 18.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pPr/>
              <a:t>2026. 01. 18.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7884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1776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4182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 viharban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smtClean="0">
                <a:solidFill>
                  <a:srgbClr val="C00000"/>
                </a:solidFill>
              </a:rPr>
              <a:t>Jézus </a:t>
            </a:r>
            <a:r>
              <a:rPr lang="hu-HU" sz="2800" smtClean="0">
                <a:solidFill>
                  <a:srgbClr val="C00000"/>
                </a:solidFill>
              </a:rPr>
              <a:t>Úr a </a:t>
            </a:r>
            <a:r>
              <a:rPr lang="hu-HU" sz="2800" dirty="0" smtClean="0">
                <a:solidFill>
                  <a:srgbClr val="C00000"/>
                </a:solidFill>
              </a:rPr>
              <a:t>mélység felett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6. rész 16-21.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869463"/>
            <a:ext cx="118273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16</a:t>
            </a:r>
            <a:r>
              <a:rPr lang="hu-HU" sz="2400" dirty="0"/>
              <a:t>Estefelé lementek tanítványai a tengerhez, </a:t>
            </a:r>
            <a:r>
              <a:rPr lang="hu-HU" sz="2400" baseline="30000" dirty="0"/>
              <a:t>17</a:t>
            </a:r>
            <a:r>
              <a:rPr lang="hu-HU" sz="2400" dirty="0"/>
              <a:t>hajóra szálltak, hogy átmenjenek a tenger túlsó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partjára</a:t>
            </a:r>
            <a:r>
              <a:rPr lang="hu-HU" sz="2400" dirty="0"/>
              <a:t>, </a:t>
            </a:r>
            <a:r>
              <a:rPr lang="hu-HU" sz="2400" dirty="0" err="1"/>
              <a:t>Kapernaumba</a:t>
            </a:r>
            <a:r>
              <a:rPr lang="hu-HU" sz="2400" dirty="0"/>
              <a:t>. Sötét volt már, és még nem ment oda hozzájuk Jézus; </a:t>
            </a:r>
            <a:r>
              <a:rPr lang="hu-HU" sz="2400" baseline="30000" dirty="0"/>
              <a:t>18</a:t>
            </a:r>
            <a:r>
              <a:rPr lang="hu-HU" sz="2400" dirty="0"/>
              <a:t>a tenger pedig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háborgott</a:t>
            </a:r>
            <a:r>
              <a:rPr lang="hu-HU" sz="2400" dirty="0"/>
              <a:t>, mert nagy szél fújt. </a:t>
            </a:r>
            <a:r>
              <a:rPr lang="hu-HU" sz="2400" baseline="30000" dirty="0"/>
              <a:t>19</a:t>
            </a:r>
            <a:r>
              <a:rPr lang="hu-HU" sz="2400" dirty="0"/>
              <a:t>Közben eljutottak mintegy huszonöt vagy harmincfutamnyira,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amikor </a:t>
            </a:r>
            <a:r>
              <a:rPr lang="hu-HU" sz="2400" dirty="0"/>
              <a:t>meglátták, hogy Jézus a tengeren jár, és közeledik a hajóhoz. Megrémültek, </a:t>
            </a:r>
            <a:r>
              <a:rPr lang="hu-HU" sz="2400" baseline="30000" dirty="0"/>
              <a:t>20</a:t>
            </a:r>
            <a:r>
              <a:rPr lang="hu-HU" sz="2400" dirty="0"/>
              <a:t>de ő így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szólt </a:t>
            </a:r>
            <a:r>
              <a:rPr lang="hu-HU" sz="2400" dirty="0"/>
              <a:t>hozzájuk: Én vagyok, ne féljetek! </a:t>
            </a:r>
            <a:r>
              <a:rPr lang="hu-HU" sz="2400" baseline="30000" dirty="0"/>
              <a:t>21</a:t>
            </a:r>
            <a:r>
              <a:rPr lang="hu-HU" sz="2400" dirty="0"/>
              <a:t>Fel akarták venni a hajóra, de a hajó egyszeriben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odaért </a:t>
            </a:r>
            <a:r>
              <a:rPr lang="hu-HU" sz="2400" dirty="0"/>
              <a:t>a partra, ahová tartottak.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viharban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003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rgbClr val="C00000"/>
                </a:solidFill>
              </a:rPr>
              <a:t>Mire jók a viharok?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8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Arra biztosan, hogy megmutassák: önmagunkban mennyire kiszolgáltatottak vagyunk.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A viharok felszínre hozzák, hogy mi van bennünk.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(érzések, jellem, hit)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6">
                    <a:lumMod val="50000"/>
                  </a:schemeClr>
                </a:solidFill>
              </a:rPr>
              <a:t>(félelem vagy bizalom)</a:t>
            </a:r>
          </a:p>
        </p:txBody>
      </p:sp>
    </p:spTree>
    <p:extLst>
      <p:ext uri="{BB962C8B-B14F-4D97-AF65-F5344CB8AC3E}">
        <p14:creationId xmlns="" xmlns:p14="http://schemas.microsoft.com/office/powerpoint/2010/main" val="24146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60"/>
            <a:ext cx="12184791" cy="6862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1860698"/>
            <a:ext cx="9579257" cy="40505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800" dirty="0" smtClean="0">
                <a:solidFill>
                  <a:schemeClr val="accent1"/>
                </a:solidFill>
              </a:rPr>
              <a:t>A nagy kérdés nem az, hogy lehet-e vihar nélküli életet élni, hanem az, hogy meglátjuk-e ilyenkor a felénk közeledő Istent?!</a:t>
            </a:r>
          </a:p>
        </p:txBody>
      </p:sp>
      <p:sp>
        <p:nvSpPr>
          <p:cNvPr id="3" name="Téglalap 2"/>
          <p:cNvSpPr/>
          <p:nvPr/>
        </p:nvSpPr>
        <p:spPr>
          <a:xfrm>
            <a:off x="1447330" y="894538"/>
            <a:ext cx="95792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 smtClean="0">
                <a:solidFill>
                  <a:srgbClr val="7030A0"/>
                </a:solidFill>
              </a:rPr>
              <a:t>Jézus ura az életünk </a:t>
            </a:r>
            <a:r>
              <a:rPr lang="hu-HU" sz="4400" dirty="0" err="1" smtClean="0">
                <a:solidFill>
                  <a:srgbClr val="7030A0"/>
                </a:solidFill>
              </a:rPr>
              <a:t>viharainak</a:t>
            </a:r>
            <a:r>
              <a:rPr lang="hu-HU" sz="4400" dirty="0" smtClean="0">
                <a:solidFill>
                  <a:srgbClr val="7030A0"/>
                </a:solidFill>
              </a:rPr>
              <a:t> is</a:t>
            </a:r>
            <a:endParaRPr lang="hu-HU" sz="4400" dirty="0"/>
          </a:p>
        </p:txBody>
      </p:sp>
    </p:spTree>
    <p:extLst>
      <p:ext uri="{BB962C8B-B14F-4D97-AF65-F5344CB8AC3E}">
        <p14:creationId xmlns="" xmlns:p14="http://schemas.microsoft.com/office/powerpoint/2010/main" val="2430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6497"/>
            <a:ext cx="12192000" cy="812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53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Nem hagytalak magadra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Ha vízen kelsz át, én veled vagyok, és ha folyókon, azok nem sodornak el. Ha tűzben jársz, nem perzselődsz meg, a láng nem éget meg </a:t>
            </a:r>
            <a:r>
              <a:rPr lang="hu-HU" sz="2000" dirty="0" smtClean="0">
                <a:solidFill>
                  <a:srgbClr val="0070C0"/>
                </a:solidFill>
              </a:rPr>
              <a:t>téged.”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Ézs 43,2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261257"/>
            <a:ext cx="6012470" cy="55778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Isten jelen van az életedben a viharok idején 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C00000"/>
                </a:solidFill>
              </a:rPr>
              <a:t>szól hozzád, hogy meg tudd őrizni békességedet, és így jelzi, hogy a közeledben van</a:t>
            </a:r>
            <a:endParaRPr lang="hu-HU" sz="2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cselekszik is érted – hiszen Ő csendesíti le a szelet és a tengert, Ő simítja el a viharokat</a:t>
            </a:r>
          </a:p>
        </p:txBody>
      </p:sp>
      <p:pic>
        <p:nvPicPr>
          <p:cNvPr id="5" name="Picture 2" descr="Viharban is bízz Istenben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938" y="416934"/>
            <a:ext cx="5362575" cy="319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Ne félj!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„de </a:t>
            </a:r>
            <a:r>
              <a:rPr lang="hu-HU" sz="2000" dirty="0">
                <a:solidFill>
                  <a:srgbClr val="0070C0"/>
                </a:solidFill>
              </a:rPr>
              <a:t>ő így </a:t>
            </a:r>
            <a:r>
              <a:rPr lang="hu-HU" sz="2000" dirty="0" smtClean="0">
                <a:solidFill>
                  <a:srgbClr val="0070C0"/>
                </a:solidFill>
              </a:rPr>
              <a:t>szólt </a:t>
            </a:r>
            <a:r>
              <a:rPr lang="hu-HU" sz="2000" dirty="0">
                <a:solidFill>
                  <a:srgbClr val="0070C0"/>
                </a:solidFill>
              </a:rPr>
              <a:t>hozzájuk:</a:t>
            </a:r>
            <a:r>
              <a:rPr lang="hu-HU" sz="2000" dirty="0" smtClean="0">
                <a:solidFill>
                  <a:srgbClr val="0070C0"/>
                </a:solidFill>
              </a:rPr>
              <a:t> </a:t>
            </a:r>
            <a:r>
              <a:rPr lang="hu-HU" sz="2000" dirty="0">
                <a:solidFill>
                  <a:srgbClr val="0070C0"/>
                </a:solidFill>
              </a:rPr>
              <a:t>Én vagyok, ne féljetek</a:t>
            </a:r>
            <a:r>
              <a:rPr lang="hu-HU" sz="2000" dirty="0" smtClean="0">
                <a:solidFill>
                  <a:srgbClr val="0070C0"/>
                </a:solidFill>
              </a:rPr>
              <a:t>!” 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Jn 6,20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5" y="127000"/>
            <a:ext cx="4303485" cy="5842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 smtClean="0"/>
              <a:t>A félelem és a kétségbeesés gyakori reakció az élet váratlan megpróbáltatásaiban</a:t>
            </a:r>
            <a:r>
              <a:rPr lang="hu-HU" dirty="0" smtClean="0"/>
              <a:t>.</a:t>
            </a:r>
            <a:endParaRPr lang="hu-H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„Jézus jöjj, és töltsd be a szívem hittel, átadok, kezedbe újra most mindent…”</a:t>
            </a:r>
            <a:endParaRPr lang="hu-HU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nehéz elhinni, hogy a nagy nyomorúságok is a javunkat szolgálják</a:t>
            </a:r>
            <a:endParaRPr lang="hu-H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Ahogy haladunk előre az időben, egyre nagyobb szükség lesz azokra az emberekre, akik már átvészeltek Jézussal „életveszélyes” viharokat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„a teljes szeretet kiűzi a félelmet”</a:t>
            </a:r>
            <a:endParaRPr lang="hu-HU" sz="2000" dirty="0"/>
          </a:p>
        </p:txBody>
      </p:sp>
      <p:pic>
        <p:nvPicPr>
          <p:cNvPr id="5" name="Picture 2" descr="Viharb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0341" y="0"/>
            <a:ext cx="2861659" cy="6105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A viharban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nagy tanulságok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36305" cy="3761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C00000"/>
                </a:solidFill>
              </a:rPr>
              <a:t>Van úgy, hogy a viharral Isten akar utolérni minket! (Jónás)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Olykor a vihar próbára teszi, hogy biztos alapra építettük-e az életünket. (kősziklára épített ház)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</a:rPr>
              <a:t>Néha az ember azt hiszi, hogy megúszhatja a viharokat. (Pál hajóútja Rómába) </a:t>
            </a:r>
            <a:endParaRPr lang="hu-H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dirty="0" smtClean="0"/>
              <a:t>Esetenként azt hisszük, hogy egyedül is felül tudunk kerekedni a vihar, a hullámok és a mélység felett! (Péter)</a:t>
            </a:r>
          </a:p>
          <a:p>
            <a:pPr marL="0" indent="0">
              <a:buNone/>
            </a:pPr>
            <a:r>
              <a:rPr lang="hu-HU" b="1" u="sng" dirty="0" smtClean="0">
                <a:solidFill>
                  <a:srgbClr val="C00000"/>
                </a:solidFill>
              </a:rPr>
              <a:t>Isten mai </a:t>
            </a:r>
            <a:r>
              <a:rPr lang="hu-HU" b="1" u="sng" dirty="0" smtClean="0">
                <a:solidFill>
                  <a:srgbClr val="C00000"/>
                </a:solidFill>
              </a:rPr>
              <a:t>üzenete: hagyjunk fel a viharmentes élet illúziójával, és </a:t>
            </a:r>
            <a:r>
              <a:rPr lang="hu-HU" b="1" u="sng" dirty="0" smtClean="0">
                <a:solidFill>
                  <a:srgbClr val="C00000"/>
                </a:solidFill>
              </a:rPr>
              <a:t>forduljunk Hozzá viharok esetén, mert Ő ura minden </a:t>
            </a:r>
            <a:r>
              <a:rPr lang="hu-HU" b="1" u="sng" dirty="0" smtClean="0">
                <a:solidFill>
                  <a:srgbClr val="C00000"/>
                </a:solidFill>
              </a:rPr>
              <a:t>élethelyzetnek</a:t>
            </a:r>
            <a:r>
              <a:rPr lang="hu-HU" b="1" u="sng" dirty="0" smtClean="0">
                <a:solidFill>
                  <a:srgbClr val="C00000"/>
                </a:solidFill>
              </a:rPr>
              <a:t>!</a:t>
            </a:r>
            <a:endParaRPr lang="hu-H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3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12196</TotalTime>
  <Words>442</Words>
  <Application>Microsoft Office PowerPoint</Application>
  <PresentationFormat>Egyéni</PresentationFormat>
  <Paragraphs>57</Paragraphs>
  <Slides>9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Gallery</vt:lpstr>
      <vt:lpstr>a viharban</vt:lpstr>
      <vt:lpstr> János evangéliuma 6. rész 16-21.  versek</vt:lpstr>
      <vt:lpstr>A viharban </vt:lpstr>
      <vt:lpstr>4. dia</vt:lpstr>
      <vt:lpstr>5. dia</vt:lpstr>
      <vt:lpstr>6. dia</vt:lpstr>
      <vt:lpstr>Nem hagytalak magadra</vt:lpstr>
      <vt:lpstr>Ne félj!</vt:lpstr>
      <vt:lpstr>A viharban nagy tanulságok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Hp</cp:lastModifiedBy>
  <cp:revision>1012</cp:revision>
  <cp:lastPrinted>2022-04-14T22:32:42Z</cp:lastPrinted>
  <dcterms:created xsi:type="dcterms:W3CDTF">2020-09-26T18:34:06Z</dcterms:created>
  <dcterms:modified xsi:type="dcterms:W3CDTF">2026-01-18T07:26:15Z</dcterms:modified>
</cp:coreProperties>
</file>