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5" r:id="rId3"/>
    <p:sldId id="330" r:id="rId4"/>
    <p:sldId id="376" r:id="rId5"/>
    <p:sldId id="378" r:id="rId6"/>
    <p:sldId id="374" r:id="rId7"/>
    <p:sldId id="354" r:id="rId8"/>
    <p:sldId id="373" r:id="rId9"/>
    <p:sldId id="370" r:id="rId10"/>
    <p:sldId id="377" r:id="rId11"/>
    <p:sldId id="379" r:id="rId12"/>
    <p:sldId id="3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8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9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Jézusé vagyok!?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Isten akarata, hogy örök életem legyen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1860698"/>
            <a:ext cx="9579257" cy="40505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1"/>
                </a:solidFill>
              </a:rPr>
              <a:t>Hogy mit gondolok Istenről, nagyban meghatározza azt is, hogyan fogadom kijelentett vagy megismert akaratát?</a:t>
            </a:r>
            <a:endParaRPr lang="hu-HU" sz="4800" dirty="0" smtClean="0">
              <a:solidFill>
                <a:schemeClr val="accent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47330" y="894538"/>
            <a:ext cx="9579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 smtClean="0">
                <a:solidFill>
                  <a:srgbClr val="7030A0"/>
                </a:solidFill>
              </a:rPr>
              <a:t>„az Atya akaratát cselekedjem?!?”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4923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1860698"/>
            <a:ext cx="9579257" cy="40505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1"/>
                </a:solidFill>
              </a:rPr>
              <a:t>Mit nyerek, ha Isten akaratát cselekszem</a:t>
            </a:r>
            <a:r>
              <a:rPr lang="hu-HU" sz="4800" dirty="0" smtClean="0">
                <a:solidFill>
                  <a:schemeClr val="accent1"/>
                </a:solidFill>
              </a:rPr>
              <a:t>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1"/>
                </a:solidFill>
              </a:rPr>
              <a:t>Mit nyerek, ha nem cselekszem Isten akaratát?</a:t>
            </a:r>
            <a:endParaRPr lang="hu-HU" sz="4800" dirty="0" smtClean="0">
              <a:solidFill>
                <a:schemeClr val="accent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47330" y="894538"/>
            <a:ext cx="9579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 smtClean="0">
                <a:solidFill>
                  <a:srgbClr val="7030A0"/>
                </a:solidFill>
              </a:rPr>
              <a:t>„az Atya akaratát cselekedjem?!?”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6105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7030A0"/>
                </a:solidFill>
              </a:rPr>
              <a:t>Isten akarata, hogy örökké éljek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36305" cy="3448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smtClean="0">
                <a:solidFill>
                  <a:srgbClr val="0070C0"/>
                </a:solidFill>
              </a:rPr>
              <a:t>„Ne </a:t>
            </a:r>
            <a:r>
              <a:rPr lang="hu-HU" sz="2400" b="1" dirty="0">
                <a:solidFill>
                  <a:srgbClr val="0070C0"/>
                </a:solidFill>
              </a:rPr>
              <a:t>szeressétek a világot, se azt, ami a világban van. Ha valaki szereti a világot, abban nincs meg az Atya szeretete. </a:t>
            </a:r>
            <a:r>
              <a:rPr lang="hu-HU" sz="2400" b="1" i="1" dirty="0" smtClean="0">
                <a:solidFill>
                  <a:srgbClr val="FF0000"/>
                </a:solidFill>
              </a:rPr>
              <a:t>Mert </a:t>
            </a:r>
            <a:r>
              <a:rPr lang="hu-HU" sz="2400" b="1" i="1" dirty="0">
                <a:solidFill>
                  <a:srgbClr val="FF0000"/>
                </a:solidFill>
              </a:rPr>
              <a:t>mindaz, ami a világban van, </a:t>
            </a:r>
            <a:r>
              <a:rPr lang="hu-HU" sz="2400" b="1" i="1" u="sng" dirty="0">
                <a:solidFill>
                  <a:srgbClr val="FF0000"/>
                </a:solidFill>
              </a:rPr>
              <a:t>a test kívánsága</a:t>
            </a:r>
            <a:r>
              <a:rPr lang="hu-HU" sz="2400" b="1" i="1" dirty="0">
                <a:solidFill>
                  <a:srgbClr val="FF0000"/>
                </a:solidFill>
              </a:rPr>
              <a:t>, </a:t>
            </a:r>
            <a:r>
              <a:rPr lang="hu-HU" sz="2400" b="1" i="1" u="sng" dirty="0">
                <a:solidFill>
                  <a:srgbClr val="FF0000"/>
                </a:solidFill>
              </a:rPr>
              <a:t>a szem kívánsága </a:t>
            </a:r>
            <a:r>
              <a:rPr lang="hu-HU" sz="2400" b="1" i="1" dirty="0">
                <a:solidFill>
                  <a:srgbClr val="FF0000"/>
                </a:solidFill>
              </a:rPr>
              <a:t>és </a:t>
            </a:r>
            <a:r>
              <a:rPr lang="hu-HU" sz="2400" b="1" i="1" u="sng" dirty="0">
                <a:solidFill>
                  <a:srgbClr val="FF0000"/>
                </a:solidFill>
              </a:rPr>
              <a:t>a vagyonnal való kérkedés</a:t>
            </a:r>
            <a:r>
              <a:rPr lang="hu-HU" sz="2400" b="1" i="1" dirty="0">
                <a:solidFill>
                  <a:srgbClr val="FF0000"/>
                </a:solidFill>
              </a:rPr>
              <a:t>, nem az Atyától, hanem a világtól van. </a:t>
            </a:r>
            <a:r>
              <a:rPr lang="hu-HU" sz="2400" b="1" i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0070C0"/>
                </a:solidFill>
              </a:rPr>
              <a:t>A </a:t>
            </a:r>
            <a:r>
              <a:rPr lang="hu-HU" sz="2400" b="1" dirty="0">
                <a:solidFill>
                  <a:srgbClr val="0070C0"/>
                </a:solidFill>
              </a:rPr>
              <a:t>világ pedig elmúlik, és annak kívánsága is; de aki Isten akaratát cselekszi, megmarad örökké</a:t>
            </a:r>
            <a:r>
              <a:rPr lang="hu-HU" sz="2400" b="1" dirty="0" smtClean="0">
                <a:solidFill>
                  <a:srgbClr val="0070C0"/>
                </a:solidFill>
              </a:rPr>
              <a:t>.”</a:t>
            </a:r>
          </a:p>
          <a:p>
            <a:pPr marL="0" indent="0" algn="r">
              <a:buNone/>
            </a:pPr>
            <a:r>
              <a:rPr lang="hu-HU" dirty="0" smtClean="0">
                <a:solidFill>
                  <a:srgbClr val="0070C0"/>
                </a:solidFill>
              </a:rPr>
              <a:t>1Jn 2,15-17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6. rész </a:t>
            </a:r>
            <a:r>
              <a:rPr lang="hu-HU" sz="2800" dirty="0" smtClean="0">
                <a:solidFill>
                  <a:srgbClr val="C00000"/>
                </a:solidFill>
              </a:rPr>
              <a:t>33-51</a:t>
            </a:r>
            <a:r>
              <a:rPr lang="hu-HU" sz="2800" dirty="0" smtClean="0">
                <a:solidFill>
                  <a:srgbClr val="C00000"/>
                </a:solidFill>
              </a:rPr>
              <a:t>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130800"/>
            <a:ext cx="1192999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33</a:t>
            </a:r>
            <a:r>
              <a:rPr lang="hu-HU" sz="2400" dirty="0" smtClean="0"/>
              <a:t>Mert </a:t>
            </a:r>
            <a:r>
              <a:rPr lang="hu-HU" sz="2400" dirty="0"/>
              <a:t>az Isten kenyere a mennyből száll le, és életet ad a világnak. </a:t>
            </a:r>
            <a:r>
              <a:rPr lang="hu-HU" sz="2400" baseline="30000" dirty="0"/>
              <a:t>34</a:t>
            </a:r>
            <a:r>
              <a:rPr lang="hu-HU" sz="2400" dirty="0"/>
              <a:t>Erre ezt mondták neki: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Uram</a:t>
            </a:r>
            <a:r>
              <a:rPr lang="hu-HU" sz="2400" dirty="0"/>
              <a:t>, add nekünk mindig ezt a kenyeret! </a:t>
            </a:r>
            <a:r>
              <a:rPr lang="hu-HU" sz="2400" baseline="30000" dirty="0"/>
              <a:t>35</a:t>
            </a:r>
            <a:r>
              <a:rPr lang="hu-HU" sz="2400" dirty="0"/>
              <a:t>Jézus azt mondta nekik: Én vagyok az élet kenyere: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aki </a:t>
            </a:r>
            <a:r>
              <a:rPr lang="hu-HU" sz="2400" dirty="0"/>
              <a:t>énhozzám jön, nem éhezik meg, és aki énbennem hisz, nem szomjazik meg soha. </a:t>
            </a:r>
            <a:r>
              <a:rPr lang="hu-HU" sz="2400" baseline="30000" dirty="0"/>
              <a:t>36</a:t>
            </a:r>
            <a:r>
              <a:rPr lang="hu-HU" sz="2400" dirty="0"/>
              <a:t>De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megmondtam nektek: láttatok ugyan engem, és mégsem hisztek. </a:t>
            </a:r>
            <a:r>
              <a:rPr lang="hu-HU" sz="2400" baseline="30000" dirty="0" smtClean="0">
                <a:solidFill>
                  <a:srgbClr val="0070C0"/>
                </a:solidFill>
              </a:rPr>
              <a:t>37</a:t>
            </a:r>
            <a:r>
              <a:rPr lang="hu-HU" sz="2400" dirty="0" smtClean="0">
                <a:solidFill>
                  <a:srgbClr val="0070C0"/>
                </a:solidFill>
              </a:rPr>
              <a:t>Akit nekem ad az Atya, az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mind énhozzám jön, és aki énhozzám jön, azt én nem küldöm el; </a:t>
            </a:r>
            <a:r>
              <a:rPr lang="hu-HU" sz="2400" baseline="30000" dirty="0" smtClean="0">
                <a:solidFill>
                  <a:srgbClr val="0070C0"/>
                </a:solidFill>
              </a:rPr>
              <a:t>38</a:t>
            </a:r>
            <a:r>
              <a:rPr lang="hu-HU" sz="2400" dirty="0" smtClean="0">
                <a:solidFill>
                  <a:srgbClr val="0070C0"/>
                </a:solidFill>
              </a:rPr>
              <a:t>mert nem azért szálltam le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mennyből, hogy a magam akaratát tegyem, hanem hogy annak az akaratát, aki elküldött engem.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>
                <a:solidFill>
                  <a:srgbClr val="0070C0"/>
                </a:solidFill>
              </a:rPr>
              <a:t>39</a:t>
            </a:r>
            <a:r>
              <a:rPr lang="hu-HU" sz="2400" dirty="0" smtClean="0">
                <a:solidFill>
                  <a:srgbClr val="0070C0"/>
                </a:solidFill>
              </a:rPr>
              <a:t>Annak pedig, aki elküldött engem, az az akarata, hogy abból, amit nekem adott, semmit 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veszítsek </a:t>
            </a:r>
            <a:r>
              <a:rPr lang="hu-HU" sz="2400" dirty="0">
                <a:solidFill>
                  <a:srgbClr val="0070C0"/>
                </a:solidFill>
              </a:rPr>
              <a:t>el, hanem </a:t>
            </a:r>
            <a:r>
              <a:rPr lang="hu-HU" sz="2400" dirty="0" err="1">
                <a:solidFill>
                  <a:srgbClr val="0070C0"/>
                </a:solidFill>
              </a:rPr>
              <a:t>feltámasszam</a:t>
            </a:r>
            <a:r>
              <a:rPr lang="hu-HU" sz="2400" dirty="0">
                <a:solidFill>
                  <a:srgbClr val="0070C0"/>
                </a:solidFill>
              </a:rPr>
              <a:t> az utolsó napon. </a:t>
            </a:r>
            <a:r>
              <a:rPr lang="hu-HU" sz="2400" baseline="30000" dirty="0">
                <a:solidFill>
                  <a:srgbClr val="0070C0"/>
                </a:solidFill>
              </a:rPr>
              <a:t>40</a:t>
            </a:r>
            <a:r>
              <a:rPr lang="hu-HU" sz="2400" dirty="0">
                <a:solidFill>
                  <a:srgbClr val="0070C0"/>
                </a:solidFill>
              </a:rPr>
              <a:t>Mert az én Atyámnak az az akarata, hogy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annak</a:t>
            </a:r>
            <a:r>
              <a:rPr lang="hu-HU" sz="2400" dirty="0">
                <a:solidFill>
                  <a:srgbClr val="0070C0"/>
                </a:solidFill>
              </a:rPr>
              <a:t>, aki látja a Fiút, és hisz benne, örök élete legyen; én pedig feltámasztom azt az utolsó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napon</a:t>
            </a:r>
            <a:r>
              <a:rPr lang="hu-HU" sz="2400" dirty="0">
                <a:solidFill>
                  <a:srgbClr val="0070C0"/>
                </a:solidFill>
              </a:rPr>
              <a:t>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6. rész </a:t>
            </a:r>
            <a:r>
              <a:rPr lang="hu-HU" sz="2800" dirty="0">
                <a:solidFill>
                  <a:srgbClr val="C00000"/>
                </a:solidFill>
              </a:rPr>
              <a:t>33-51.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130800"/>
            <a:ext cx="1203553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41</a:t>
            </a:r>
            <a:r>
              <a:rPr lang="hu-HU" sz="2400" dirty="0"/>
              <a:t>A zsidók zúgolódni kezdtek ellene, mert ezt mondta: Én vagyok az a kenyér, amely a </a:t>
            </a:r>
            <a:r>
              <a:rPr lang="hu-HU" sz="2400" dirty="0" smtClean="0"/>
              <a:t>mennyből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szállt </a:t>
            </a:r>
            <a:r>
              <a:rPr lang="hu-HU" sz="2400" dirty="0"/>
              <a:t>le. </a:t>
            </a:r>
            <a:r>
              <a:rPr lang="hu-HU" sz="2400" baseline="30000" dirty="0"/>
              <a:t>42</a:t>
            </a:r>
            <a:r>
              <a:rPr lang="hu-HU" sz="2400" dirty="0"/>
              <a:t>És azt kérdezték: Nem Jézus ez, József fia, akinek ismerjük apját és anyját? Akkor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hogyan </a:t>
            </a:r>
            <a:r>
              <a:rPr lang="hu-HU" sz="2400" dirty="0"/>
              <a:t>mondhatja: A mennyből szálltam le? </a:t>
            </a:r>
            <a:r>
              <a:rPr lang="hu-HU" sz="2400" baseline="30000" dirty="0"/>
              <a:t>43</a:t>
            </a:r>
            <a:r>
              <a:rPr lang="hu-HU" sz="2400" dirty="0"/>
              <a:t>Jézus így válaszolt nekik: Ne zúgolódjatok egymás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között</a:t>
            </a:r>
            <a:r>
              <a:rPr lang="hu-HU" sz="2400" dirty="0"/>
              <a:t>! </a:t>
            </a:r>
            <a:r>
              <a:rPr lang="hu-HU" sz="2400" baseline="30000" dirty="0"/>
              <a:t>44</a:t>
            </a:r>
            <a:r>
              <a:rPr lang="hu-HU" sz="2400" dirty="0"/>
              <a:t>Senki sem jöhet énhozzám, ha nem vonzza őt az Atya, aki elküldött engem. Én pedig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feltámasztom </a:t>
            </a:r>
            <a:r>
              <a:rPr lang="hu-HU" sz="2400" dirty="0"/>
              <a:t>azt az utolsó napon. </a:t>
            </a:r>
            <a:r>
              <a:rPr lang="hu-HU" sz="2400" baseline="30000" dirty="0"/>
              <a:t>45</a:t>
            </a:r>
            <a:r>
              <a:rPr lang="hu-HU" sz="2400" dirty="0"/>
              <a:t>Meg van írva a prófétáknál: „És mindnyájan Istentől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tanítottak </a:t>
            </a:r>
            <a:r>
              <a:rPr lang="hu-HU" sz="2400" dirty="0"/>
              <a:t>lesznek.” Aki az Atyára hallgatott, és tőle tanult, az mind énhozzám </a:t>
            </a:r>
            <a:r>
              <a:rPr lang="hu-HU" sz="2400" dirty="0" smtClean="0"/>
              <a:t>jön. </a:t>
            </a:r>
            <a:r>
              <a:rPr lang="hu-HU" sz="2400" baseline="30000" dirty="0"/>
              <a:t>46</a:t>
            </a:r>
            <a:r>
              <a:rPr lang="hu-HU" sz="2400" dirty="0"/>
              <a:t>Nem </a:t>
            </a:r>
            <a:r>
              <a:rPr lang="hu-HU" sz="2400" dirty="0" smtClean="0"/>
              <a:t>mintha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bárki </a:t>
            </a:r>
            <a:r>
              <a:rPr lang="hu-HU" sz="2400" dirty="0"/>
              <a:t>látta volna az Atyát: csak aki az Istentől van, az látta az </a:t>
            </a:r>
            <a:r>
              <a:rPr lang="hu-HU" sz="2400" dirty="0" smtClean="0"/>
              <a:t>Atyát. </a:t>
            </a:r>
            <a:r>
              <a:rPr lang="hu-HU" sz="2400" baseline="30000" dirty="0"/>
              <a:t>47</a:t>
            </a:r>
            <a:r>
              <a:rPr lang="hu-HU" sz="2400" dirty="0"/>
              <a:t>Bizony, bizony, mondom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nektek</a:t>
            </a:r>
            <a:r>
              <a:rPr lang="hu-HU" sz="2400" dirty="0"/>
              <a:t>: aki hisz, annak örök élete van. </a:t>
            </a:r>
            <a:r>
              <a:rPr lang="hu-HU" sz="2400" baseline="30000" dirty="0"/>
              <a:t>48</a:t>
            </a:r>
            <a:r>
              <a:rPr lang="hu-HU" sz="2400" dirty="0"/>
              <a:t>Én vagyok az élet </a:t>
            </a:r>
            <a:r>
              <a:rPr lang="hu-HU" sz="2400" dirty="0" smtClean="0"/>
              <a:t>kenyere. </a:t>
            </a:r>
            <a:r>
              <a:rPr lang="hu-HU" sz="2400" baseline="30000" dirty="0"/>
              <a:t>49</a:t>
            </a:r>
            <a:r>
              <a:rPr lang="hu-HU" sz="2400" dirty="0"/>
              <a:t>Atyáitok a mannát ették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pusztában</a:t>
            </a:r>
            <a:r>
              <a:rPr lang="hu-HU" sz="2400" dirty="0"/>
              <a:t>, mégis meghaltak. </a:t>
            </a:r>
            <a:r>
              <a:rPr lang="hu-HU" sz="2400" baseline="30000" dirty="0"/>
              <a:t>50</a:t>
            </a:r>
            <a:r>
              <a:rPr lang="hu-HU" sz="2400" dirty="0"/>
              <a:t>De ez az a kenyér, amely a mennyből szállt le, hogy aki eszik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belőle</a:t>
            </a:r>
            <a:r>
              <a:rPr lang="hu-HU" sz="2400" dirty="0"/>
              <a:t>, meg ne haljon.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6. rész </a:t>
            </a:r>
            <a:r>
              <a:rPr lang="hu-HU" sz="2800" dirty="0">
                <a:solidFill>
                  <a:srgbClr val="C00000"/>
                </a:solidFill>
              </a:rPr>
              <a:t>33-51.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3608128"/>
            <a:ext cx="11273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51</a:t>
            </a:r>
            <a:r>
              <a:rPr lang="hu-HU" sz="2400" dirty="0" smtClean="0"/>
              <a:t>Én </a:t>
            </a:r>
            <a:r>
              <a:rPr lang="hu-HU" sz="2400" dirty="0"/>
              <a:t>vagyok az az élő kenyér, amely a mennyből szállt le: ha valaki eszik </a:t>
            </a:r>
            <a:r>
              <a:rPr lang="hu-HU" sz="2400" dirty="0" smtClean="0"/>
              <a:t>ebből </a:t>
            </a:r>
            <a:r>
              <a:rPr lang="hu-HU" sz="2400" dirty="0"/>
              <a:t>a kenyérből</a:t>
            </a:r>
            <a:r>
              <a:rPr lang="hu-HU" sz="240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 </a:t>
            </a:r>
            <a:r>
              <a:rPr lang="hu-HU" sz="2400" dirty="0"/>
              <a:t>élni fog örökké, mert az a kenyér, amelyet én adok oda a világ életéért, az </a:t>
            </a:r>
            <a:r>
              <a:rPr lang="hu-HU" sz="2400" dirty="0" smtClean="0"/>
              <a:t>az én </a:t>
            </a:r>
            <a:r>
              <a:rPr lang="hu-HU" sz="2400" dirty="0"/>
              <a:t>testem.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97" y="265815"/>
            <a:ext cx="5853668" cy="5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"/>
            <a:ext cx="12191310" cy="68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Jézusé vagyok!?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rgbClr val="C00000"/>
                </a:solidFill>
              </a:rPr>
              <a:t>Van-e jövőm Jézussal?</a:t>
            </a:r>
            <a:endParaRPr lang="hu-HU" sz="48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8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Milyen élet vár rám, ha teljesen Jézust követem? Élhetek-e még az álmaimnak?</a:t>
            </a:r>
            <a:endParaRPr lang="hu-HU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Bízhatok-e Istenben? Nem ér-e csalódás, ha az életem Istennek szentelem? </a:t>
            </a:r>
            <a:endParaRPr lang="hu-HU" sz="4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54" y="0"/>
            <a:ext cx="6991927" cy="68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1860698"/>
            <a:ext cx="9579257" cy="40505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1"/>
                </a:solidFill>
              </a:rPr>
              <a:t>A nagy </a:t>
            </a:r>
            <a:r>
              <a:rPr lang="hu-HU" sz="4800" dirty="0" smtClean="0">
                <a:solidFill>
                  <a:schemeClr val="accent1"/>
                </a:solidFill>
              </a:rPr>
              <a:t>kérdés, hogy van-e az Atyának kifejezett akarata az én életemre nézve?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1"/>
                </a:solidFill>
              </a:rPr>
              <a:t>Ha van ilyen akarata Istennek, az jó-e számomra?</a:t>
            </a:r>
            <a:endParaRPr lang="hu-HU" sz="4800" dirty="0" smtClean="0">
              <a:solidFill>
                <a:schemeClr val="accent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47330" y="894538"/>
            <a:ext cx="9579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 smtClean="0">
                <a:solidFill>
                  <a:srgbClr val="7030A0"/>
                </a:solidFill>
              </a:rPr>
              <a:t>Jézus: „az Atya akaratát cselekszem”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430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12260</TotalTime>
  <Words>641</Words>
  <Application>Microsoft Office PowerPoint</Application>
  <PresentationFormat>Szélesvásznú</PresentationFormat>
  <Paragraphs>51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Jézusé vagyok!?</vt:lpstr>
      <vt:lpstr> János evangéliuma 6. rész 33-51.  versek</vt:lpstr>
      <vt:lpstr> János evangéliuma 6. rész 33-51. versek</vt:lpstr>
      <vt:lpstr> János evangéliuma 6. rész 33-51. versek</vt:lpstr>
      <vt:lpstr>PowerPoint-bemutató</vt:lpstr>
      <vt:lpstr>PowerPoint-bemutató</vt:lpstr>
      <vt:lpstr>Jézusé vagyok!? </vt:lpstr>
      <vt:lpstr>PowerPoint-bemutató</vt:lpstr>
      <vt:lpstr>PowerPoint-bemutató</vt:lpstr>
      <vt:lpstr>PowerPoint-bemutató</vt:lpstr>
      <vt:lpstr>PowerPoint-bemutató</vt:lpstr>
      <vt:lpstr>Isten akarata, hogy örökké éljek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1017</cp:revision>
  <cp:lastPrinted>2026-02-07T21:24:15Z</cp:lastPrinted>
  <dcterms:created xsi:type="dcterms:W3CDTF">2020-09-26T18:34:06Z</dcterms:created>
  <dcterms:modified xsi:type="dcterms:W3CDTF">2026-02-07T21:24:33Z</dcterms:modified>
</cp:coreProperties>
</file>