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5" r:id="rId3"/>
    <p:sldId id="385" r:id="rId4"/>
    <p:sldId id="386" r:id="rId5"/>
    <p:sldId id="380" r:id="rId6"/>
    <p:sldId id="390" r:id="rId7"/>
    <p:sldId id="354" r:id="rId8"/>
    <p:sldId id="389" r:id="rId9"/>
    <p:sldId id="381" r:id="rId10"/>
    <p:sldId id="388" r:id="rId11"/>
    <p:sldId id="382" r:id="rId12"/>
    <p:sldId id="387" r:id="rId13"/>
    <p:sldId id="391" r:id="rId14"/>
    <p:sldId id="383" r:id="rId15"/>
    <p:sldId id="3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2026. 04. 02.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2026. 04. 02.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4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108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76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zentiras.hu/ruf/ACT%2010:4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</a:t>
            </a:r>
            <a:r>
              <a:rPr lang="hu-HU" sz="3600" dirty="0" smtClean="0"/>
              <a:t>bűneink ítélete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„Elvégeztetett”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-666742"/>
            <a:ext cx="12118109" cy="75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1"/>
                </a:solidFill>
              </a:rPr>
              <a:t>IGAZ A NEM IGAZAKÉRT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000" dirty="0" smtClean="0">
                <a:solidFill>
                  <a:srgbClr val="0070C0"/>
                </a:solidFill>
              </a:rPr>
              <a:t>Kajafás főpap próféciája:</a:t>
            </a:r>
            <a:r>
              <a:rPr lang="hu-HU" sz="3000" dirty="0" smtClean="0">
                <a:solidFill>
                  <a:srgbClr val="0070C0"/>
                </a:solidFill>
              </a:rPr>
              <a:t> Jn 11,49-50</a:t>
            </a:r>
            <a:endParaRPr lang="hu-HU" sz="30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/>
              <a:t>„Ti semmit sem tudtok! Meg sem gondoljátok, hogy jobb nektek, hogy egy ember haljon meg a népért, minthogy az egész nép elvesszen.” </a:t>
            </a:r>
            <a:endParaRPr lang="hu-HU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000" dirty="0" smtClean="0">
                <a:solidFill>
                  <a:srgbClr val="0070C0"/>
                </a:solidFill>
              </a:rPr>
              <a:t>Pilátus ítélete: Jn 19,6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/>
              <a:t>„…én nem találok benne bűnt.”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6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>
                <a:solidFill>
                  <a:schemeClr val="accent1"/>
                </a:solidFill>
              </a:rPr>
              <a:t>„Mert Krisztus is szenvedett egyszer a bűnökért, mint igaz a nem igazakért, hogy minket Istenhez vezéreljen…” (1Pt 3,18)</a:t>
            </a:r>
            <a:endParaRPr lang="hu-HU" sz="26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1"/>
                </a:solidFill>
              </a:rPr>
              <a:t>A bűneink ítélete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000" dirty="0" smtClean="0">
                <a:solidFill>
                  <a:srgbClr val="0070C0"/>
                </a:solidFill>
              </a:rPr>
              <a:t>A bűn, amit Jézus önként magára vállalt, fordította el Istent a szenvedő Fiától</a:t>
            </a:r>
            <a:endParaRPr lang="hu-HU" sz="30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/>
              <a:t>„Én Istenem, én Istenem, miért hagytál el engem?” (Mt 27,46)</a:t>
            </a:r>
            <a:endParaRPr lang="hu-HU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000" dirty="0" smtClean="0">
                <a:solidFill>
                  <a:srgbClr val="0070C0"/>
                </a:solidFill>
              </a:rPr>
              <a:t>Isten azért irgalmatlan az egyszülött </a:t>
            </a:r>
            <a:r>
              <a:rPr lang="hu-HU" sz="3000" dirty="0">
                <a:solidFill>
                  <a:srgbClr val="0070C0"/>
                </a:solidFill>
              </a:rPr>
              <a:t>F</a:t>
            </a:r>
            <a:r>
              <a:rPr lang="hu-HU" sz="3000" dirty="0" smtClean="0">
                <a:solidFill>
                  <a:srgbClr val="0070C0"/>
                </a:solidFill>
              </a:rPr>
              <a:t>iával szemben, hogy irgalmazhasson nekünk</a:t>
            </a:r>
            <a:endParaRPr lang="hu-HU" sz="30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/>
              <a:t>„Mert azt, aki bűnt nem ismert, bűnné tette értünk, hogy mi Isten igazsága legyünk Őáltala.” (2Kor 5,21)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6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>
                <a:solidFill>
                  <a:schemeClr val="accent1"/>
                </a:solidFill>
              </a:rPr>
              <a:t>„Mert Krisztus is szenvedett egyszer a bűnökért, mint igaz a nem igazakért, hogy minket Istenhez vezéreljen…” (1Pt 3,18)</a:t>
            </a:r>
            <a:endParaRPr lang="hu-HU" sz="26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1"/>
                </a:solidFill>
              </a:rPr>
              <a:t>Jézust sújtja isten haragja a bűneink miatt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539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000" dirty="0" smtClean="0"/>
              <a:t>Mivel Jézus minden bűnért fizetett, ezért, akik Jézust követik, Krisztus mögé állnak, azok bűneit az Atya a Fiún keresztül látja, ezért megmenekülnek.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000" dirty="0" smtClean="0"/>
              <a:t>Akik nem állnak a Fiú mögé, azokat direktben látja az Atya, így bűneik nincsenek fedezve Jézus által. Örök halál állapotába kerülnek. (pokol, kárhozat)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3993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A bűneink ítélete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befejezés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36305" cy="34485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Nem veheted félvállról a bűnt!</a:t>
            </a:r>
            <a:endParaRPr lang="hu-HU" sz="3200" dirty="0" smtClean="0">
              <a:solidFill>
                <a:srgbClr val="0070C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u-HU" sz="2600" dirty="0" smtClean="0">
                <a:solidFill>
                  <a:srgbClr val="C00000"/>
                </a:solidFill>
              </a:rPr>
              <a:t>Keresd Istent bűneid bocsánatáért!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Kövesd Jézust, aki megszabadít az ítélettől!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u-HU" sz="2600" dirty="0" smtClean="0">
                <a:solidFill>
                  <a:srgbClr val="C00000"/>
                </a:solidFill>
              </a:rPr>
              <a:t>Ha Jézus mögé állsz, Ő felfogja Isten bűneid elleni haragját</a:t>
            </a:r>
            <a:endParaRPr lang="hu-HU" sz="26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Mi lehetne a válaszod Jézus szabadítására?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u-HU" sz="2600" dirty="0" smtClean="0">
                <a:solidFill>
                  <a:srgbClr val="C00000"/>
                </a:solidFill>
              </a:rPr>
              <a:t>Adj hálát a Fiúnak, aki ilyen nagy áldozatot hozott érted!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Jézus áldozata nélkül elveszett ember vagy!</a:t>
            </a:r>
            <a:endParaRPr lang="hu-HU" sz="3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János evangéliuma </a:t>
            </a:r>
            <a:r>
              <a:rPr lang="hu-HU" sz="2800" dirty="0" smtClean="0">
                <a:solidFill>
                  <a:srgbClr val="C00000"/>
                </a:solidFill>
              </a:rPr>
              <a:t>19. </a:t>
            </a:r>
            <a:r>
              <a:rPr lang="hu-HU" sz="2800" dirty="0" smtClean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28-37.  </a:t>
            </a:r>
            <a:r>
              <a:rPr lang="hu-HU" sz="2800" dirty="0" smtClean="0">
                <a:solidFill>
                  <a:srgbClr val="C00000"/>
                </a:solidFill>
              </a:rPr>
              <a:t>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684800"/>
            <a:ext cx="1200873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28</a:t>
            </a:r>
            <a:r>
              <a:rPr lang="hu-HU" sz="2400" dirty="0"/>
              <a:t>Jézus ezek után tudva, hogy már minden elvégeztetett, hogy beteljesedjék az Írás, így szólt: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Szomjazom. </a:t>
            </a:r>
            <a:r>
              <a:rPr lang="hu-HU" sz="2400" baseline="30000" dirty="0"/>
              <a:t>29</a:t>
            </a:r>
            <a:r>
              <a:rPr lang="hu-HU" sz="2400" dirty="0"/>
              <a:t>Volt ott egy ecettel tele edény. Egy szivacsot ecettel megtöltve izsópra tűztek, </a:t>
            </a:r>
            <a:r>
              <a:rPr lang="hu-HU" sz="2400" dirty="0" smtClean="0"/>
              <a:t>és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odatartották </a:t>
            </a:r>
            <a:r>
              <a:rPr lang="hu-HU" sz="2400" dirty="0"/>
              <a:t>a </a:t>
            </a:r>
            <a:r>
              <a:rPr lang="hu-HU" sz="2400" dirty="0" smtClean="0"/>
              <a:t>szájához. </a:t>
            </a:r>
            <a:r>
              <a:rPr lang="hu-HU" sz="2400" baseline="30000" dirty="0"/>
              <a:t>30</a:t>
            </a:r>
            <a:r>
              <a:rPr lang="hu-HU" sz="2400" dirty="0"/>
              <a:t>Miután Jézus elfogadta az ecetet, ezt mondta: Elvégeztetett! És fejét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lehajtva</a:t>
            </a:r>
            <a:r>
              <a:rPr lang="hu-HU" sz="2400" dirty="0"/>
              <a:t>, kilehelte lelkét. </a:t>
            </a:r>
            <a:r>
              <a:rPr lang="hu-HU" sz="2400" baseline="30000" dirty="0"/>
              <a:t>31</a:t>
            </a:r>
            <a:r>
              <a:rPr lang="hu-HU" sz="2400" dirty="0"/>
              <a:t>Mivel péntek volt, a zsidók nem akarták, hogy a holttestek </a:t>
            </a:r>
            <a:r>
              <a:rPr lang="hu-HU" sz="2400" dirty="0" smtClean="0"/>
              <a:t>szombaton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 </a:t>
            </a:r>
            <a:r>
              <a:rPr lang="hu-HU" sz="2400" dirty="0"/>
              <a:t>kereszten maradjanak; az a szombat ugyanis nagy ünnepnap volt. Arra kérték tehát Pilátust,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hogy </a:t>
            </a:r>
            <a:r>
              <a:rPr lang="hu-HU" sz="2400" dirty="0"/>
              <a:t>törjék el a lábszárcsontjukat, és vegyék le </a:t>
            </a:r>
            <a:r>
              <a:rPr lang="hu-HU" sz="2400" dirty="0" smtClean="0"/>
              <a:t>őket. </a:t>
            </a:r>
            <a:r>
              <a:rPr lang="hu-HU" sz="2400" baseline="30000" dirty="0"/>
              <a:t>32</a:t>
            </a:r>
            <a:r>
              <a:rPr lang="hu-HU" sz="2400" dirty="0"/>
              <a:t>Ezért odamentek a katonák, és </a:t>
            </a:r>
            <a:r>
              <a:rPr lang="hu-HU" sz="2400" dirty="0" smtClean="0"/>
              <a:t>eltörték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az </a:t>
            </a:r>
            <a:r>
              <a:rPr lang="hu-HU" sz="2400" dirty="0"/>
              <a:t>egyik, majd a másik vele együtt megfeszített ember lábszárcsontját. </a:t>
            </a:r>
            <a:endParaRPr lang="hu-HU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János evangéliuma </a:t>
            </a:r>
            <a:r>
              <a:rPr lang="hu-HU" sz="2800" dirty="0" smtClean="0">
                <a:solidFill>
                  <a:srgbClr val="C00000"/>
                </a:solidFill>
              </a:rPr>
              <a:t>19. </a:t>
            </a:r>
            <a:r>
              <a:rPr lang="hu-HU" sz="2800" dirty="0" smtClean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28-37.  </a:t>
            </a:r>
            <a:r>
              <a:rPr lang="hu-HU" sz="2800" dirty="0" smtClean="0">
                <a:solidFill>
                  <a:srgbClr val="C00000"/>
                </a:solidFill>
              </a:rPr>
              <a:t>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3054133"/>
            <a:ext cx="1210504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33</a:t>
            </a:r>
            <a:r>
              <a:rPr lang="hu-HU" sz="2400" dirty="0"/>
              <a:t>Amikor pedig Jézushoz értek, mivel látták, hogy már halott, az ő lábszárcsontját nem törték el</a:t>
            </a:r>
            <a:r>
              <a:rPr lang="hu-HU" sz="2400" dirty="0" smtClean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34</a:t>
            </a:r>
            <a:r>
              <a:rPr lang="hu-HU" sz="2400" dirty="0" smtClean="0"/>
              <a:t>hanem </a:t>
            </a:r>
            <a:r>
              <a:rPr lang="hu-HU" sz="2400" dirty="0"/>
              <a:t>az egyik katona lándzsával átszúrta az oldalát, amelyből azonnal vér és víz jött ki. </a:t>
            </a:r>
            <a:r>
              <a:rPr lang="hu-HU" sz="2400" baseline="30000" dirty="0" smtClean="0"/>
              <a:t>35</a:t>
            </a:r>
            <a:r>
              <a:rPr lang="hu-HU" sz="2400" dirty="0" smtClean="0"/>
              <a:t>Aki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pedig </a:t>
            </a:r>
            <a:r>
              <a:rPr lang="hu-HU" sz="2400" dirty="0"/>
              <a:t>látta ezt, az tesz róla bizonyságot, és az ő bizonyságtétele igaz, és ő tudja, hogy igazat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mond</a:t>
            </a:r>
            <a:r>
              <a:rPr lang="hu-HU" sz="2400" dirty="0"/>
              <a:t>, hogy ti is </a:t>
            </a:r>
            <a:r>
              <a:rPr lang="hu-HU" sz="2400" dirty="0" smtClean="0"/>
              <a:t>higgyetek. </a:t>
            </a:r>
            <a:r>
              <a:rPr lang="hu-HU" sz="2400" baseline="30000" dirty="0"/>
              <a:t>36</a:t>
            </a:r>
            <a:r>
              <a:rPr lang="hu-HU" sz="2400" dirty="0"/>
              <a:t>Ezek pedig azért történtek, hogy beteljesedjék az Írás: „Csontja </a:t>
            </a:r>
            <a:r>
              <a:rPr lang="hu-HU" sz="2400" dirty="0" smtClean="0"/>
              <a:t>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 </a:t>
            </a:r>
            <a:r>
              <a:rPr lang="hu-HU" sz="2400" dirty="0"/>
              <a:t>töressék meg</a:t>
            </a:r>
            <a:r>
              <a:rPr lang="hu-HU" sz="2400" dirty="0" smtClean="0"/>
              <a:t>.” </a:t>
            </a:r>
            <a:r>
              <a:rPr lang="hu-HU" sz="2400" baseline="30000" dirty="0"/>
              <a:t>37</a:t>
            </a:r>
            <a:r>
              <a:rPr lang="hu-HU" sz="2400" dirty="0"/>
              <a:t>Viszont az Írásnak egy másik helye így szól: „Néznek majd arra, akit átszúrtak.”</a:t>
            </a:r>
            <a:endParaRPr lang="hu-HU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ézsaiás</a:t>
            </a:r>
            <a:r>
              <a:rPr lang="hu-HU" sz="2800" dirty="0" smtClean="0">
                <a:solidFill>
                  <a:srgbClr val="C00000"/>
                </a:solidFill>
              </a:rPr>
              <a:t> könyve</a:t>
            </a:r>
            <a:r>
              <a:rPr lang="hu-HU" sz="2800" dirty="0" smtClean="0">
                <a:solidFill>
                  <a:srgbClr val="C00000"/>
                </a:solidFill>
              </a:rPr>
              <a:t> 53. </a:t>
            </a:r>
            <a:r>
              <a:rPr lang="hu-HU" sz="2800" dirty="0" smtClean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5-6.  </a:t>
            </a:r>
            <a:r>
              <a:rPr lang="hu-HU" sz="2800" dirty="0" smtClean="0">
                <a:solidFill>
                  <a:srgbClr val="C00000"/>
                </a:solidFill>
              </a:rPr>
              <a:t>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3423465"/>
            <a:ext cx="117759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>
                <a:solidFill>
                  <a:srgbClr val="0070C0"/>
                </a:solidFill>
              </a:rPr>
              <a:t>5</a:t>
            </a:r>
            <a:r>
              <a:rPr lang="hu-HU" sz="2400" dirty="0">
                <a:solidFill>
                  <a:srgbClr val="0070C0"/>
                </a:solidFill>
              </a:rPr>
              <a:t>Pedig a mi vétkeink miatt kapott sebeket, bűneink miatt törték össze. Ő bűnhődött, hogy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nekünk </a:t>
            </a:r>
            <a:r>
              <a:rPr lang="hu-HU" sz="2400" dirty="0">
                <a:solidFill>
                  <a:srgbClr val="0070C0"/>
                </a:solidFill>
              </a:rPr>
              <a:t>békességünk legyen, az ő sebei árán gyógyultunk </a:t>
            </a:r>
            <a:r>
              <a:rPr lang="hu-HU" sz="2400" dirty="0" smtClean="0">
                <a:solidFill>
                  <a:srgbClr val="0070C0"/>
                </a:solidFill>
              </a:rPr>
              <a:t>meg. </a:t>
            </a:r>
            <a:r>
              <a:rPr lang="hu-HU" sz="2400" baseline="30000" dirty="0"/>
              <a:t>6</a:t>
            </a:r>
            <a:r>
              <a:rPr lang="hu-HU" sz="2400" dirty="0"/>
              <a:t>Mindnyájan tévelyegtünk, mint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 </a:t>
            </a:r>
            <a:r>
              <a:rPr lang="hu-HU" sz="2400" dirty="0"/>
              <a:t>juhok, mindenki a maga útját járta. </a:t>
            </a:r>
            <a:r>
              <a:rPr lang="hu-HU" sz="2400" dirty="0">
                <a:solidFill>
                  <a:srgbClr val="0070C0"/>
                </a:solidFill>
              </a:rPr>
              <a:t>De az Úr őt sújtotta mindnyájunk bűnéért.</a:t>
            </a:r>
            <a:r>
              <a:rPr lang="hu-HU" sz="2400" dirty="0">
                <a:solidFill>
                  <a:srgbClr val="0070C0"/>
                </a:solidFill>
                <a:hlinkClick r:id="rId3"/>
              </a:rPr>
              <a:t>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000" dirty="0" smtClean="0"/>
              <a:t>El tudod-e képzelni, hogy </a:t>
            </a:r>
            <a:r>
              <a:rPr lang="hu-HU" sz="4000" dirty="0" smtClean="0"/>
              <a:t>hagyná valaki meghalni a saját fiát?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hu-HU" sz="4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000" dirty="0"/>
              <a:t>El tudod-e képzelni, hogy nem </a:t>
            </a:r>
            <a:r>
              <a:rPr lang="hu-HU" sz="4000" dirty="0" smtClean="0"/>
              <a:t>menti meg valaki a saját fiát, amikor lehetősége lenne rá?</a:t>
            </a:r>
            <a:endParaRPr lang="hu-HU" sz="4000" dirty="0" smtClean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000" dirty="0" smtClean="0">
                <a:solidFill>
                  <a:srgbClr val="C00000"/>
                </a:solidFill>
              </a:rPr>
              <a:t>Miért hagyja el Isten az egyszülött Fiát a legnagyobb szenvedése közben?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4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000" dirty="0" smtClean="0">
                <a:solidFill>
                  <a:srgbClr val="C00000"/>
                </a:solidFill>
              </a:rPr>
              <a:t>Miért ilyen irgalmatlan Isten a saját Fiával szemben?</a:t>
            </a:r>
            <a:endParaRPr lang="hu-H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7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76" y="917007"/>
            <a:ext cx="8664942" cy="455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1"/>
                </a:solidFill>
              </a:rPr>
              <a:t>A </a:t>
            </a:r>
            <a:r>
              <a:rPr lang="hu-HU" dirty="0" smtClean="0">
                <a:solidFill>
                  <a:schemeClr val="accent1"/>
                </a:solidFill>
              </a:rPr>
              <a:t>bűnnek súlyos következménye van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000" dirty="0" smtClean="0"/>
              <a:t>Isten komolyan veszi a bűnt – Róm 6,23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i="1" dirty="0" smtClean="0">
                <a:solidFill>
                  <a:srgbClr val="0070C0"/>
                </a:solidFill>
              </a:rPr>
              <a:t>„mert a bűn zsoldja a halál”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000" dirty="0" smtClean="0"/>
              <a:t>Isten haragszik a bűn miatt – Róm 1,18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i="1" dirty="0" smtClean="0">
                <a:solidFill>
                  <a:srgbClr val="0070C0"/>
                </a:solidFill>
              </a:rPr>
              <a:t>„Mert Isten haragja a mennyből megnyilvánul az emberek minden hitetlensége és hamissága ellen.”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000" dirty="0" smtClean="0"/>
              <a:t>Isten igazsága megköveteli a bűn büntetését – 2Kor 5,21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i="1" dirty="0" smtClean="0">
                <a:solidFill>
                  <a:srgbClr val="0070C0"/>
                </a:solidFill>
              </a:rPr>
              <a:t>„Mert azt, aki bűnt nem ismert, bűnné tette értünk, hogy mi Isten igazsága legyünk Őbenne.”</a:t>
            </a:r>
            <a:endParaRPr lang="hu-HU" sz="28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044" y="1"/>
            <a:ext cx="16430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1"/>
                </a:solidFill>
              </a:rPr>
              <a:t>Jézus kiitta isten haragjának poharát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7525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/>
              <a:t>„…kiittad az Úr kezéből haragja poharát, kiittad, kiürítetted öblös </a:t>
            </a:r>
            <a:r>
              <a:rPr lang="hu-HU" sz="2600" dirty="0" err="1" smtClean="0"/>
              <a:t>kelyhét</a:t>
            </a:r>
            <a:r>
              <a:rPr lang="hu-HU" sz="2600" dirty="0" smtClean="0"/>
              <a:t>, amelytől tántorogsz!” (Ézs 51,17)</a:t>
            </a:r>
            <a:endParaRPr lang="hu-HU" sz="2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 smtClean="0"/>
              <a:t>„</a:t>
            </a:r>
            <a:r>
              <a:rPr lang="hu-HU" sz="2600" dirty="0" smtClean="0"/>
              <a:t>…jóllehet a mi bűneinkért kapott sebeket, a mi vétkeinkért törték össze. Őt érte büntetés, hogy nekünk békességünk legyen … de az Úr őrá vetette mindnyájunk vétkét.</a:t>
            </a:r>
            <a:r>
              <a:rPr lang="hu-HU" sz="2600" dirty="0" smtClean="0"/>
              <a:t>” (Ézs 53,5-6)</a:t>
            </a:r>
            <a:endParaRPr lang="hu-HU" sz="2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30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000" b="1" dirty="0" smtClean="0">
                <a:solidFill>
                  <a:schemeClr val="accent1"/>
                </a:solidFill>
              </a:rPr>
              <a:t>ELVÉGEZTETETT!</a:t>
            </a:r>
            <a:endParaRPr lang="hu-HU" sz="4000" b="1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(MICSODA?)</a:t>
            </a:r>
            <a:endParaRPr lang="hu-HU" sz="2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3000" dirty="0">
                <a:solidFill>
                  <a:srgbClr val="0070C0"/>
                </a:solidFill>
              </a:rPr>
              <a:t>a</a:t>
            </a:r>
            <a:r>
              <a:rPr lang="hu-HU" sz="3000" dirty="0" smtClean="0">
                <a:solidFill>
                  <a:srgbClr val="0070C0"/>
                </a:solidFill>
              </a:rPr>
              <a:t> bűn ítélete</a:t>
            </a:r>
            <a:endParaRPr lang="hu-HU" sz="30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3000" dirty="0">
                <a:solidFill>
                  <a:srgbClr val="0070C0"/>
                </a:solidFill>
              </a:rPr>
              <a:t>a</a:t>
            </a:r>
            <a:r>
              <a:rPr lang="hu-HU" sz="3000" dirty="0" smtClean="0">
                <a:solidFill>
                  <a:srgbClr val="0070C0"/>
                </a:solidFill>
              </a:rPr>
              <a:t> bűneink ára ki lett fizetve (</a:t>
            </a:r>
            <a:r>
              <a:rPr lang="hu-HU" sz="3000" dirty="0" err="1" smtClean="0">
                <a:solidFill>
                  <a:srgbClr val="0070C0"/>
                </a:solidFill>
              </a:rPr>
              <a:t>Kol</a:t>
            </a:r>
            <a:r>
              <a:rPr lang="hu-HU" sz="3000" dirty="0" smtClean="0">
                <a:solidFill>
                  <a:srgbClr val="0070C0"/>
                </a:solidFill>
              </a:rPr>
              <a:t> 2,12-15)</a:t>
            </a:r>
            <a:endParaRPr lang="hu-HU" sz="38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12477</TotalTime>
  <Words>798</Words>
  <Application>Microsoft Office PowerPoint</Application>
  <PresentationFormat>Szélesvásznú</PresentationFormat>
  <Paragraphs>74</Paragraphs>
  <Slides>15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Gallery</vt:lpstr>
      <vt:lpstr>A bűneink ítélete</vt:lpstr>
      <vt:lpstr> János evangéliuma 19. rész 28-37.  versek</vt:lpstr>
      <vt:lpstr> János evangéliuma 19. rész 28-37.  versek</vt:lpstr>
      <vt:lpstr> ézsaiás könyve 53. rész 5-6.  versek</vt:lpstr>
      <vt:lpstr>PowerPoint-bemutató</vt:lpstr>
      <vt:lpstr>PowerPoint-bemutató</vt:lpstr>
      <vt:lpstr>A bűnnek súlyos következménye van</vt:lpstr>
      <vt:lpstr>PowerPoint-bemutató</vt:lpstr>
      <vt:lpstr>Jézus kiitta isten haragjának poharát</vt:lpstr>
      <vt:lpstr>PowerPoint-bemutató</vt:lpstr>
      <vt:lpstr>IGAZ A NEM IGAZAKÉRT</vt:lpstr>
      <vt:lpstr>PowerPoint-bemutató</vt:lpstr>
      <vt:lpstr>A bűneink ítélete</vt:lpstr>
      <vt:lpstr>Jézust sújtja isten haragja a bűneink miatt</vt:lpstr>
      <vt:lpstr>A bűneink ítélete befejezés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1038</cp:revision>
  <cp:lastPrinted>2026-02-07T21:24:15Z</cp:lastPrinted>
  <dcterms:created xsi:type="dcterms:W3CDTF">2020-09-26T18:34:06Z</dcterms:created>
  <dcterms:modified xsi:type="dcterms:W3CDTF">2026-04-02T22:11:38Z</dcterms:modified>
</cp:coreProperties>
</file>